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Default Extension="jpg" ContentType="image/jpg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20104100" cy="11309350"/>
  <p:notesSz cx="20104100" cy="113093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285"/>
              </a:spcBef>
            </a:pPr>
            <a:fld id="{81D60167-4931-47E6-BA6A-407CBD079E47}" type="slidenum">
              <a:rPr dirty="0" spc="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350" b="0" i="0">
                <a:solidFill>
                  <a:srgbClr val="049999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9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285"/>
              </a:spcBef>
            </a:pPr>
            <a:fld id="{81D60167-4931-47E6-BA6A-407CBD079E47}" type="slidenum">
              <a:rPr dirty="0" spc="5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350" b="0" i="0">
                <a:solidFill>
                  <a:srgbClr val="049999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285"/>
              </a:spcBef>
            </a:pPr>
            <a:fld id="{81D60167-4931-47E6-BA6A-407CBD079E47}" type="slidenum">
              <a:rPr dirty="0" spc="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350" b="0" i="0">
                <a:solidFill>
                  <a:srgbClr val="049999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285"/>
              </a:spcBef>
            </a:pPr>
            <a:fld id="{81D60167-4931-47E6-BA6A-407CBD079E47}" type="slidenum">
              <a:rPr dirty="0" spc="5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549691" y="2576810"/>
            <a:ext cx="6967987" cy="6967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78402" y="0"/>
            <a:ext cx="856615" cy="11308715"/>
          </a:xfrm>
          <a:custGeom>
            <a:avLst/>
            <a:gdLst/>
            <a:ahLst/>
            <a:cxnLst/>
            <a:rect l="l" t="t" r="r" b="b"/>
            <a:pathLst>
              <a:path w="856615" h="11308715">
                <a:moveTo>
                  <a:pt x="0" y="11308556"/>
                </a:moveTo>
                <a:lnTo>
                  <a:pt x="856248" y="11308556"/>
                </a:lnTo>
                <a:lnTo>
                  <a:pt x="856248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7DBD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-3" y="0"/>
            <a:ext cx="1254125" cy="11308715"/>
          </a:xfrm>
          <a:custGeom>
            <a:avLst/>
            <a:gdLst/>
            <a:ahLst/>
            <a:cxnLst/>
            <a:rect l="l" t="t" r="r" b="b"/>
            <a:pathLst>
              <a:path w="1254125" h="11308715">
                <a:moveTo>
                  <a:pt x="801022" y="0"/>
                </a:moveTo>
                <a:lnTo>
                  <a:pt x="0" y="0"/>
                </a:lnTo>
                <a:lnTo>
                  <a:pt x="0" y="11308550"/>
                </a:lnTo>
                <a:lnTo>
                  <a:pt x="801022" y="11308550"/>
                </a:lnTo>
                <a:lnTo>
                  <a:pt x="801022" y="1510190"/>
                </a:lnTo>
                <a:lnTo>
                  <a:pt x="846420" y="1495179"/>
                </a:lnTo>
                <a:lnTo>
                  <a:pt x="890213" y="1476880"/>
                </a:lnTo>
                <a:lnTo>
                  <a:pt x="932253" y="1455438"/>
                </a:lnTo>
                <a:lnTo>
                  <a:pt x="972392" y="1431003"/>
                </a:lnTo>
                <a:lnTo>
                  <a:pt x="1010482" y="1403721"/>
                </a:lnTo>
                <a:lnTo>
                  <a:pt x="1046376" y="1373739"/>
                </a:lnTo>
                <a:lnTo>
                  <a:pt x="1079924" y="1341206"/>
                </a:lnTo>
                <a:lnTo>
                  <a:pt x="1110980" y="1306267"/>
                </a:lnTo>
                <a:lnTo>
                  <a:pt x="1139395" y="1269072"/>
                </a:lnTo>
                <a:lnTo>
                  <a:pt x="1165021" y="1229766"/>
                </a:lnTo>
                <a:lnTo>
                  <a:pt x="1187711" y="1188498"/>
                </a:lnTo>
                <a:lnTo>
                  <a:pt x="1207316" y="1145414"/>
                </a:lnTo>
                <a:lnTo>
                  <a:pt x="1223688" y="1100663"/>
                </a:lnTo>
                <a:lnTo>
                  <a:pt x="1236679" y="1054391"/>
                </a:lnTo>
                <a:lnTo>
                  <a:pt x="1246142" y="1006745"/>
                </a:lnTo>
                <a:lnTo>
                  <a:pt x="1251929" y="957874"/>
                </a:lnTo>
                <a:lnTo>
                  <a:pt x="1253890" y="907925"/>
                </a:lnTo>
                <a:lnTo>
                  <a:pt x="1251929" y="857975"/>
                </a:lnTo>
                <a:lnTo>
                  <a:pt x="1246142" y="809104"/>
                </a:lnTo>
                <a:lnTo>
                  <a:pt x="1236679" y="761459"/>
                </a:lnTo>
                <a:lnTo>
                  <a:pt x="1223688" y="715187"/>
                </a:lnTo>
                <a:lnTo>
                  <a:pt x="1207316" y="670436"/>
                </a:lnTo>
                <a:lnTo>
                  <a:pt x="1187711" y="627353"/>
                </a:lnTo>
                <a:lnTo>
                  <a:pt x="1165021" y="586084"/>
                </a:lnTo>
                <a:lnTo>
                  <a:pt x="1139395" y="546779"/>
                </a:lnTo>
                <a:lnTo>
                  <a:pt x="1110980" y="509583"/>
                </a:lnTo>
                <a:lnTo>
                  <a:pt x="1079924" y="474645"/>
                </a:lnTo>
                <a:lnTo>
                  <a:pt x="1046376" y="442111"/>
                </a:lnTo>
                <a:lnTo>
                  <a:pt x="1010482" y="412130"/>
                </a:lnTo>
                <a:lnTo>
                  <a:pt x="972392" y="384847"/>
                </a:lnTo>
                <a:lnTo>
                  <a:pt x="932253" y="360412"/>
                </a:lnTo>
                <a:lnTo>
                  <a:pt x="890213" y="338971"/>
                </a:lnTo>
                <a:lnTo>
                  <a:pt x="846420" y="320671"/>
                </a:lnTo>
                <a:lnTo>
                  <a:pt x="801022" y="305660"/>
                </a:lnTo>
                <a:lnTo>
                  <a:pt x="801022" y="0"/>
                </a:lnTo>
                <a:close/>
              </a:path>
            </a:pathLst>
          </a:custGeom>
          <a:solidFill>
            <a:srgbClr val="0499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19371135" y="10265720"/>
            <a:ext cx="733425" cy="652145"/>
          </a:xfrm>
          <a:custGeom>
            <a:avLst/>
            <a:gdLst/>
            <a:ahLst/>
            <a:cxnLst/>
            <a:rect l="l" t="t" r="r" b="b"/>
            <a:pathLst>
              <a:path w="733425" h="652145">
                <a:moveTo>
                  <a:pt x="732964" y="0"/>
                </a:moveTo>
                <a:lnTo>
                  <a:pt x="0" y="0"/>
                </a:lnTo>
                <a:lnTo>
                  <a:pt x="0" y="651895"/>
                </a:lnTo>
                <a:lnTo>
                  <a:pt x="732964" y="651895"/>
                </a:lnTo>
                <a:lnTo>
                  <a:pt x="732964" y="0"/>
                </a:lnTo>
                <a:close/>
              </a:path>
            </a:pathLst>
          </a:custGeom>
          <a:solidFill>
            <a:srgbClr val="0499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18545833" y="9989142"/>
            <a:ext cx="1130935" cy="1130935"/>
          </a:xfrm>
          <a:custGeom>
            <a:avLst/>
            <a:gdLst/>
            <a:ahLst/>
            <a:cxnLst/>
            <a:rect l="l" t="t" r="r" b="b"/>
            <a:pathLst>
              <a:path w="1130934" h="1130934">
                <a:moveTo>
                  <a:pt x="565427" y="0"/>
                </a:moveTo>
                <a:lnTo>
                  <a:pt x="516641" y="2075"/>
                </a:lnTo>
                <a:lnTo>
                  <a:pt x="469006" y="8188"/>
                </a:lnTo>
                <a:lnTo>
                  <a:pt x="422694" y="18170"/>
                </a:lnTo>
                <a:lnTo>
                  <a:pt x="377873" y="31849"/>
                </a:lnTo>
                <a:lnTo>
                  <a:pt x="334714" y="49058"/>
                </a:lnTo>
                <a:lnTo>
                  <a:pt x="293386" y="69625"/>
                </a:lnTo>
                <a:lnTo>
                  <a:pt x="254060" y="93381"/>
                </a:lnTo>
                <a:lnTo>
                  <a:pt x="216904" y="120157"/>
                </a:lnTo>
                <a:lnTo>
                  <a:pt x="182088" y="149782"/>
                </a:lnTo>
                <a:lnTo>
                  <a:pt x="149783" y="182088"/>
                </a:lnTo>
                <a:lnTo>
                  <a:pt x="120157" y="216903"/>
                </a:lnTo>
                <a:lnTo>
                  <a:pt x="93381" y="254059"/>
                </a:lnTo>
                <a:lnTo>
                  <a:pt x="69625" y="293386"/>
                </a:lnTo>
                <a:lnTo>
                  <a:pt x="49058" y="334714"/>
                </a:lnTo>
                <a:lnTo>
                  <a:pt x="31849" y="377873"/>
                </a:lnTo>
                <a:lnTo>
                  <a:pt x="18170" y="422694"/>
                </a:lnTo>
                <a:lnTo>
                  <a:pt x="8188" y="469006"/>
                </a:lnTo>
                <a:lnTo>
                  <a:pt x="2075" y="516640"/>
                </a:lnTo>
                <a:lnTo>
                  <a:pt x="0" y="565427"/>
                </a:lnTo>
                <a:lnTo>
                  <a:pt x="2075" y="614214"/>
                </a:lnTo>
                <a:lnTo>
                  <a:pt x="8188" y="661848"/>
                </a:lnTo>
                <a:lnTo>
                  <a:pt x="18170" y="708161"/>
                </a:lnTo>
                <a:lnTo>
                  <a:pt x="31849" y="752981"/>
                </a:lnTo>
                <a:lnTo>
                  <a:pt x="49058" y="796140"/>
                </a:lnTo>
                <a:lnTo>
                  <a:pt x="69625" y="837468"/>
                </a:lnTo>
                <a:lnTo>
                  <a:pt x="93381" y="876795"/>
                </a:lnTo>
                <a:lnTo>
                  <a:pt x="120157" y="913951"/>
                </a:lnTo>
                <a:lnTo>
                  <a:pt x="149783" y="948767"/>
                </a:lnTo>
                <a:lnTo>
                  <a:pt x="182088" y="981072"/>
                </a:lnTo>
                <a:lnTo>
                  <a:pt x="216904" y="1010697"/>
                </a:lnTo>
                <a:lnTo>
                  <a:pt x="254060" y="1037473"/>
                </a:lnTo>
                <a:lnTo>
                  <a:pt x="293386" y="1061230"/>
                </a:lnTo>
                <a:lnTo>
                  <a:pt x="334714" y="1081797"/>
                </a:lnTo>
                <a:lnTo>
                  <a:pt x="377873" y="1099005"/>
                </a:lnTo>
                <a:lnTo>
                  <a:pt x="422694" y="1112685"/>
                </a:lnTo>
                <a:lnTo>
                  <a:pt x="469006" y="1122666"/>
                </a:lnTo>
                <a:lnTo>
                  <a:pt x="516641" y="1128780"/>
                </a:lnTo>
                <a:lnTo>
                  <a:pt x="565427" y="1130855"/>
                </a:lnTo>
                <a:lnTo>
                  <a:pt x="614214" y="1128780"/>
                </a:lnTo>
                <a:lnTo>
                  <a:pt x="661848" y="1122666"/>
                </a:lnTo>
                <a:lnTo>
                  <a:pt x="708161" y="1112685"/>
                </a:lnTo>
                <a:lnTo>
                  <a:pt x="752981" y="1099005"/>
                </a:lnTo>
                <a:lnTo>
                  <a:pt x="796140" y="1081797"/>
                </a:lnTo>
                <a:lnTo>
                  <a:pt x="837468" y="1061230"/>
                </a:lnTo>
                <a:lnTo>
                  <a:pt x="876795" y="1037473"/>
                </a:lnTo>
                <a:lnTo>
                  <a:pt x="913951" y="1010697"/>
                </a:lnTo>
                <a:lnTo>
                  <a:pt x="948767" y="981072"/>
                </a:lnTo>
                <a:lnTo>
                  <a:pt x="981072" y="948767"/>
                </a:lnTo>
                <a:lnTo>
                  <a:pt x="1010697" y="913951"/>
                </a:lnTo>
                <a:lnTo>
                  <a:pt x="1037473" y="876795"/>
                </a:lnTo>
                <a:lnTo>
                  <a:pt x="1061230" y="837468"/>
                </a:lnTo>
                <a:lnTo>
                  <a:pt x="1081797" y="796140"/>
                </a:lnTo>
                <a:lnTo>
                  <a:pt x="1099005" y="752981"/>
                </a:lnTo>
                <a:lnTo>
                  <a:pt x="1112685" y="708161"/>
                </a:lnTo>
                <a:lnTo>
                  <a:pt x="1122666" y="661848"/>
                </a:lnTo>
                <a:lnTo>
                  <a:pt x="1128780" y="614214"/>
                </a:lnTo>
                <a:lnTo>
                  <a:pt x="1130855" y="565427"/>
                </a:lnTo>
                <a:lnTo>
                  <a:pt x="1128780" y="516640"/>
                </a:lnTo>
                <a:lnTo>
                  <a:pt x="1122666" y="469006"/>
                </a:lnTo>
                <a:lnTo>
                  <a:pt x="1112685" y="422694"/>
                </a:lnTo>
                <a:lnTo>
                  <a:pt x="1099005" y="377873"/>
                </a:lnTo>
                <a:lnTo>
                  <a:pt x="1081797" y="334714"/>
                </a:lnTo>
                <a:lnTo>
                  <a:pt x="1061230" y="293386"/>
                </a:lnTo>
                <a:lnTo>
                  <a:pt x="1037473" y="254059"/>
                </a:lnTo>
                <a:lnTo>
                  <a:pt x="1010697" y="216903"/>
                </a:lnTo>
                <a:lnTo>
                  <a:pt x="981072" y="182088"/>
                </a:lnTo>
                <a:lnTo>
                  <a:pt x="948767" y="149782"/>
                </a:lnTo>
                <a:lnTo>
                  <a:pt x="913951" y="120157"/>
                </a:lnTo>
                <a:lnTo>
                  <a:pt x="876795" y="93381"/>
                </a:lnTo>
                <a:lnTo>
                  <a:pt x="837468" y="69625"/>
                </a:lnTo>
                <a:lnTo>
                  <a:pt x="796140" y="49058"/>
                </a:lnTo>
                <a:lnTo>
                  <a:pt x="752981" y="31849"/>
                </a:lnTo>
                <a:lnTo>
                  <a:pt x="708161" y="18170"/>
                </a:lnTo>
                <a:lnTo>
                  <a:pt x="661848" y="8188"/>
                </a:lnTo>
                <a:lnTo>
                  <a:pt x="614214" y="2075"/>
                </a:lnTo>
                <a:lnTo>
                  <a:pt x="5654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18545833" y="9989142"/>
            <a:ext cx="1130935" cy="1130935"/>
          </a:xfrm>
          <a:custGeom>
            <a:avLst/>
            <a:gdLst/>
            <a:ahLst/>
            <a:cxnLst/>
            <a:rect l="l" t="t" r="r" b="b"/>
            <a:pathLst>
              <a:path w="1130934" h="1130934">
                <a:moveTo>
                  <a:pt x="565427" y="1130855"/>
                </a:moveTo>
                <a:lnTo>
                  <a:pt x="614214" y="1128780"/>
                </a:lnTo>
                <a:lnTo>
                  <a:pt x="661848" y="1122666"/>
                </a:lnTo>
                <a:lnTo>
                  <a:pt x="708161" y="1112685"/>
                </a:lnTo>
                <a:lnTo>
                  <a:pt x="752981" y="1099005"/>
                </a:lnTo>
                <a:lnTo>
                  <a:pt x="796140" y="1081797"/>
                </a:lnTo>
                <a:lnTo>
                  <a:pt x="837468" y="1061230"/>
                </a:lnTo>
                <a:lnTo>
                  <a:pt x="876795" y="1037473"/>
                </a:lnTo>
                <a:lnTo>
                  <a:pt x="913951" y="1010698"/>
                </a:lnTo>
                <a:lnTo>
                  <a:pt x="948767" y="981072"/>
                </a:lnTo>
                <a:lnTo>
                  <a:pt x="981072" y="948767"/>
                </a:lnTo>
                <a:lnTo>
                  <a:pt x="1010698" y="913951"/>
                </a:lnTo>
                <a:lnTo>
                  <a:pt x="1037473" y="876795"/>
                </a:lnTo>
                <a:lnTo>
                  <a:pt x="1061230" y="837468"/>
                </a:lnTo>
                <a:lnTo>
                  <a:pt x="1081797" y="796140"/>
                </a:lnTo>
                <a:lnTo>
                  <a:pt x="1099005" y="752981"/>
                </a:lnTo>
                <a:lnTo>
                  <a:pt x="1112685" y="708161"/>
                </a:lnTo>
                <a:lnTo>
                  <a:pt x="1122666" y="661848"/>
                </a:lnTo>
                <a:lnTo>
                  <a:pt x="1128780" y="614214"/>
                </a:lnTo>
                <a:lnTo>
                  <a:pt x="1130855" y="565427"/>
                </a:lnTo>
                <a:lnTo>
                  <a:pt x="1128780" y="516640"/>
                </a:lnTo>
                <a:lnTo>
                  <a:pt x="1122666" y="469006"/>
                </a:lnTo>
                <a:lnTo>
                  <a:pt x="1112685" y="422694"/>
                </a:lnTo>
                <a:lnTo>
                  <a:pt x="1099005" y="377873"/>
                </a:lnTo>
                <a:lnTo>
                  <a:pt x="1081797" y="334714"/>
                </a:lnTo>
                <a:lnTo>
                  <a:pt x="1061230" y="293386"/>
                </a:lnTo>
                <a:lnTo>
                  <a:pt x="1037473" y="254059"/>
                </a:lnTo>
                <a:lnTo>
                  <a:pt x="1010698" y="216903"/>
                </a:lnTo>
                <a:lnTo>
                  <a:pt x="981072" y="182088"/>
                </a:lnTo>
                <a:lnTo>
                  <a:pt x="948767" y="149782"/>
                </a:lnTo>
                <a:lnTo>
                  <a:pt x="913951" y="120157"/>
                </a:lnTo>
                <a:lnTo>
                  <a:pt x="876795" y="93381"/>
                </a:lnTo>
                <a:lnTo>
                  <a:pt x="837468" y="69625"/>
                </a:lnTo>
                <a:lnTo>
                  <a:pt x="796140" y="49058"/>
                </a:lnTo>
                <a:lnTo>
                  <a:pt x="752981" y="31849"/>
                </a:lnTo>
                <a:lnTo>
                  <a:pt x="708161" y="18170"/>
                </a:lnTo>
                <a:lnTo>
                  <a:pt x="661848" y="8188"/>
                </a:lnTo>
                <a:lnTo>
                  <a:pt x="614214" y="2075"/>
                </a:lnTo>
                <a:lnTo>
                  <a:pt x="565427" y="0"/>
                </a:lnTo>
                <a:lnTo>
                  <a:pt x="516641" y="2075"/>
                </a:lnTo>
                <a:lnTo>
                  <a:pt x="469006" y="8188"/>
                </a:lnTo>
                <a:lnTo>
                  <a:pt x="422694" y="18170"/>
                </a:lnTo>
                <a:lnTo>
                  <a:pt x="377873" y="31849"/>
                </a:lnTo>
                <a:lnTo>
                  <a:pt x="334714" y="49058"/>
                </a:lnTo>
                <a:lnTo>
                  <a:pt x="293386" y="69625"/>
                </a:lnTo>
                <a:lnTo>
                  <a:pt x="254060" y="93381"/>
                </a:lnTo>
                <a:lnTo>
                  <a:pt x="216904" y="120157"/>
                </a:lnTo>
                <a:lnTo>
                  <a:pt x="182088" y="149782"/>
                </a:lnTo>
                <a:lnTo>
                  <a:pt x="149783" y="182088"/>
                </a:lnTo>
                <a:lnTo>
                  <a:pt x="120157" y="216903"/>
                </a:lnTo>
                <a:lnTo>
                  <a:pt x="93381" y="254059"/>
                </a:lnTo>
                <a:lnTo>
                  <a:pt x="69625" y="293386"/>
                </a:lnTo>
                <a:lnTo>
                  <a:pt x="49058" y="334714"/>
                </a:lnTo>
                <a:lnTo>
                  <a:pt x="31849" y="377873"/>
                </a:lnTo>
                <a:lnTo>
                  <a:pt x="18170" y="422694"/>
                </a:lnTo>
                <a:lnTo>
                  <a:pt x="8188" y="469006"/>
                </a:lnTo>
                <a:lnTo>
                  <a:pt x="2075" y="516640"/>
                </a:lnTo>
                <a:lnTo>
                  <a:pt x="0" y="565427"/>
                </a:lnTo>
                <a:lnTo>
                  <a:pt x="2075" y="614214"/>
                </a:lnTo>
                <a:lnTo>
                  <a:pt x="8188" y="661848"/>
                </a:lnTo>
                <a:lnTo>
                  <a:pt x="18170" y="708161"/>
                </a:lnTo>
                <a:lnTo>
                  <a:pt x="31849" y="752981"/>
                </a:lnTo>
                <a:lnTo>
                  <a:pt x="49058" y="796140"/>
                </a:lnTo>
                <a:lnTo>
                  <a:pt x="69625" y="837468"/>
                </a:lnTo>
                <a:lnTo>
                  <a:pt x="93381" y="876795"/>
                </a:lnTo>
                <a:lnTo>
                  <a:pt x="120157" y="913951"/>
                </a:lnTo>
                <a:lnTo>
                  <a:pt x="149783" y="948767"/>
                </a:lnTo>
                <a:lnTo>
                  <a:pt x="182088" y="981072"/>
                </a:lnTo>
                <a:lnTo>
                  <a:pt x="216904" y="1010698"/>
                </a:lnTo>
                <a:lnTo>
                  <a:pt x="254060" y="1037473"/>
                </a:lnTo>
                <a:lnTo>
                  <a:pt x="293386" y="1061230"/>
                </a:lnTo>
                <a:lnTo>
                  <a:pt x="334714" y="1081797"/>
                </a:lnTo>
                <a:lnTo>
                  <a:pt x="377873" y="1099005"/>
                </a:lnTo>
                <a:lnTo>
                  <a:pt x="422694" y="1112685"/>
                </a:lnTo>
                <a:lnTo>
                  <a:pt x="469006" y="1122666"/>
                </a:lnTo>
                <a:lnTo>
                  <a:pt x="516641" y="1128780"/>
                </a:lnTo>
                <a:lnTo>
                  <a:pt x="565427" y="1130855"/>
                </a:lnTo>
                <a:close/>
              </a:path>
            </a:pathLst>
          </a:custGeom>
          <a:ln w="31411">
            <a:solidFill>
              <a:srgbClr val="0499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18658919" y="10102228"/>
            <a:ext cx="904875" cy="904875"/>
          </a:xfrm>
          <a:custGeom>
            <a:avLst/>
            <a:gdLst/>
            <a:ahLst/>
            <a:cxnLst/>
            <a:rect l="l" t="t" r="r" b="b"/>
            <a:pathLst>
              <a:path w="904875" h="904875">
                <a:moveTo>
                  <a:pt x="452342" y="0"/>
                </a:moveTo>
                <a:lnTo>
                  <a:pt x="403054" y="2654"/>
                </a:lnTo>
                <a:lnTo>
                  <a:pt x="355303" y="10433"/>
                </a:lnTo>
                <a:lnTo>
                  <a:pt x="309366" y="23060"/>
                </a:lnTo>
                <a:lnTo>
                  <a:pt x="265518" y="40260"/>
                </a:lnTo>
                <a:lnTo>
                  <a:pt x="224035" y="61757"/>
                </a:lnTo>
                <a:lnTo>
                  <a:pt x="185193" y="87274"/>
                </a:lnTo>
                <a:lnTo>
                  <a:pt x="149269" y="116537"/>
                </a:lnTo>
                <a:lnTo>
                  <a:pt x="116537" y="149268"/>
                </a:lnTo>
                <a:lnTo>
                  <a:pt x="87275" y="185193"/>
                </a:lnTo>
                <a:lnTo>
                  <a:pt x="61757" y="224035"/>
                </a:lnTo>
                <a:lnTo>
                  <a:pt x="40260" y="265517"/>
                </a:lnTo>
                <a:lnTo>
                  <a:pt x="23060" y="309365"/>
                </a:lnTo>
                <a:lnTo>
                  <a:pt x="10433" y="355303"/>
                </a:lnTo>
                <a:lnTo>
                  <a:pt x="2654" y="403054"/>
                </a:lnTo>
                <a:lnTo>
                  <a:pt x="0" y="452342"/>
                </a:lnTo>
                <a:lnTo>
                  <a:pt x="2654" y="501630"/>
                </a:lnTo>
                <a:lnTo>
                  <a:pt x="10433" y="549380"/>
                </a:lnTo>
                <a:lnTo>
                  <a:pt x="23060" y="595318"/>
                </a:lnTo>
                <a:lnTo>
                  <a:pt x="40260" y="639166"/>
                </a:lnTo>
                <a:lnTo>
                  <a:pt x="61757" y="680648"/>
                </a:lnTo>
                <a:lnTo>
                  <a:pt x="87275" y="719490"/>
                </a:lnTo>
                <a:lnTo>
                  <a:pt x="116537" y="755415"/>
                </a:lnTo>
                <a:lnTo>
                  <a:pt x="149269" y="788146"/>
                </a:lnTo>
                <a:lnTo>
                  <a:pt x="185193" y="817409"/>
                </a:lnTo>
                <a:lnTo>
                  <a:pt x="224035" y="842927"/>
                </a:lnTo>
                <a:lnTo>
                  <a:pt x="265518" y="864423"/>
                </a:lnTo>
                <a:lnTo>
                  <a:pt x="309366" y="881624"/>
                </a:lnTo>
                <a:lnTo>
                  <a:pt x="355303" y="894251"/>
                </a:lnTo>
                <a:lnTo>
                  <a:pt x="403054" y="902030"/>
                </a:lnTo>
                <a:lnTo>
                  <a:pt x="452342" y="904684"/>
                </a:lnTo>
                <a:lnTo>
                  <a:pt x="501630" y="902030"/>
                </a:lnTo>
                <a:lnTo>
                  <a:pt x="549380" y="894251"/>
                </a:lnTo>
                <a:lnTo>
                  <a:pt x="595318" y="881624"/>
                </a:lnTo>
                <a:lnTo>
                  <a:pt x="639166" y="864423"/>
                </a:lnTo>
                <a:lnTo>
                  <a:pt x="680648" y="842927"/>
                </a:lnTo>
                <a:lnTo>
                  <a:pt x="719490" y="817409"/>
                </a:lnTo>
                <a:lnTo>
                  <a:pt x="755415" y="788146"/>
                </a:lnTo>
                <a:lnTo>
                  <a:pt x="788146" y="755415"/>
                </a:lnTo>
                <a:lnTo>
                  <a:pt x="817409" y="719490"/>
                </a:lnTo>
                <a:lnTo>
                  <a:pt x="842927" y="680648"/>
                </a:lnTo>
                <a:lnTo>
                  <a:pt x="864423" y="639166"/>
                </a:lnTo>
                <a:lnTo>
                  <a:pt x="881624" y="595318"/>
                </a:lnTo>
                <a:lnTo>
                  <a:pt x="894251" y="549380"/>
                </a:lnTo>
                <a:lnTo>
                  <a:pt x="902030" y="501630"/>
                </a:lnTo>
                <a:lnTo>
                  <a:pt x="904684" y="452342"/>
                </a:lnTo>
                <a:lnTo>
                  <a:pt x="902030" y="403054"/>
                </a:lnTo>
                <a:lnTo>
                  <a:pt x="894251" y="355303"/>
                </a:lnTo>
                <a:lnTo>
                  <a:pt x="881624" y="309365"/>
                </a:lnTo>
                <a:lnTo>
                  <a:pt x="864423" y="265517"/>
                </a:lnTo>
                <a:lnTo>
                  <a:pt x="842927" y="224035"/>
                </a:lnTo>
                <a:lnTo>
                  <a:pt x="817409" y="185193"/>
                </a:lnTo>
                <a:lnTo>
                  <a:pt x="788146" y="149268"/>
                </a:lnTo>
                <a:lnTo>
                  <a:pt x="755415" y="116537"/>
                </a:lnTo>
                <a:lnTo>
                  <a:pt x="719490" y="87274"/>
                </a:lnTo>
                <a:lnTo>
                  <a:pt x="680648" y="61757"/>
                </a:lnTo>
                <a:lnTo>
                  <a:pt x="639166" y="40260"/>
                </a:lnTo>
                <a:lnTo>
                  <a:pt x="595318" y="23060"/>
                </a:lnTo>
                <a:lnTo>
                  <a:pt x="549380" y="10433"/>
                </a:lnTo>
                <a:lnTo>
                  <a:pt x="501630" y="2654"/>
                </a:lnTo>
                <a:lnTo>
                  <a:pt x="452342" y="0"/>
                </a:lnTo>
                <a:close/>
              </a:path>
            </a:pathLst>
          </a:custGeom>
          <a:solidFill>
            <a:srgbClr val="0499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285"/>
              </a:spcBef>
            </a:pPr>
            <a:fld id="{81D60167-4931-47E6-BA6A-407CBD079E47}" type="slidenum">
              <a:rPr dirty="0" spc="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36991" y="1492490"/>
            <a:ext cx="6576059" cy="842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350" b="0" i="0">
                <a:solidFill>
                  <a:srgbClr val="049999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36991" y="5275096"/>
            <a:ext cx="10467975" cy="4841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8788301" y="10193713"/>
            <a:ext cx="633094" cy="7404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285"/>
              </a:spcBef>
            </a:pPr>
            <a:fld id="{81D60167-4931-47E6-BA6A-407CBD079E47}" type="slidenum">
              <a:rPr dirty="0" spc="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5" Type="http://schemas.openxmlformats.org/officeDocument/2006/relationships/image" Target="../media/image18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20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Relationship Id="rId3" Type="http://schemas.openxmlformats.org/officeDocument/2006/relationships/image" Target="../media/image22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Relationship Id="rId3" Type="http://schemas.openxmlformats.org/officeDocument/2006/relationships/image" Target="../media/image24.jpg"/><Relationship Id="rId4" Type="http://schemas.openxmlformats.org/officeDocument/2006/relationships/image" Target="../media/image25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Relationship Id="rId3" Type="http://schemas.openxmlformats.org/officeDocument/2006/relationships/image" Target="../media/image27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Relationship Id="rId3" Type="http://schemas.openxmlformats.org/officeDocument/2006/relationships/image" Target="../media/image29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Relationship Id="rId3" Type="http://schemas.openxmlformats.org/officeDocument/2006/relationships/image" Target="../media/image31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3" Type="http://schemas.openxmlformats.org/officeDocument/2006/relationships/hyperlink" Target="http://sabermais.seduc.am.gov.br/odas/processo-de-fermentacao-da-cevada" TargetMode="Externa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135573" y="10472"/>
            <a:ext cx="1969135" cy="11298555"/>
          </a:xfrm>
          <a:custGeom>
            <a:avLst/>
            <a:gdLst/>
            <a:ahLst/>
            <a:cxnLst/>
            <a:rect l="l" t="t" r="r" b="b"/>
            <a:pathLst>
              <a:path w="1969134" h="11298555">
                <a:moveTo>
                  <a:pt x="1968525" y="0"/>
                </a:moveTo>
                <a:lnTo>
                  <a:pt x="0" y="0"/>
                </a:lnTo>
                <a:lnTo>
                  <a:pt x="0" y="11298084"/>
                </a:lnTo>
                <a:lnTo>
                  <a:pt x="1968525" y="11298084"/>
                </a:lnTo>
                <a:lnTo>
                  <a:pt x="1968525" y="0"/>
                </a:lnTo>
                <a:close/>
              </a:path>
            </a:pathLst>
          </a:custGeom>
          <a:solidFill>
            <a:srgbClr val="D68D3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7388840" y="10469"/>
            <a:ext cx="2199005" cy="11298555"/>
          </a:xfrm>
          <a:custGeom>
            <a:avLst/>
            <a:gdLst/>
            <a:ahLst/>
            <a:cxnLst/>
            <a:rect l="l" t="t" r="r" b="b"/>
            <a:pathLst>
              <a:path w="2199005" h="11298555">
                <a:moveTo>
                  <a:pt x="1571939" y="0"/>
                </a:moveTo>
                <a:lnTo>
                  <a:pt x="0" y="0"/>
                </a:lnTo>
                <a:lnTo>
                  <a:pt x="0" y="11298087"/>
                </a:lnTo>
                <a:lnTo>
                  <a:pt x="1571939" y="11298087"/>
                </a:lnTo>
                <a:lnTo>
                  <a:pt x="1571939" y="8234106"/>
                </a:lnTo>
                <a:lnTo>
                  <a:pt x="1620457" y="8226000"/>
                </a:lnTo>
                <a:lnTo>
                  <a:pt x="1667826" y="8214729"/>
                </a:lnTo>
                <a:lnTo>
                  <a:pt x="1713931" y="8200406"/>
                </a:lnTo>
                <a:lnTo>
                  <a:pt x="1758660" y="8183146"/>
                </a:lnTo>
                <a:lnTo>
                  <a:pt x="1801897" y="8163062"/>
                </a:lnTo>
                <a:lnTo>
                  <a:pt x="1843530" y="8140268"/>
                </a:lnTo>
                <a:lnTo>
                  <a:pt x="1883445" y="8114877"/>
                </a:lnTo>
                <a:lnTo>
                  <a:pt x="1921527" y="8087002"/>
                </a:lnTo>
                <a:lnTo>
                  <a:pt x="1957663" y="8056759"/>
                </a:lnTo>
                <a:lnTo>
                  <a:pt x="1991739" y="8024259"/>
                </a:lnTo>
                <a:lnTo>
                  <a:pt x="2023642" y="7989617"/>
                </a:lnTo>
                <a:lnTo>
                  <a:pt x="2053256" y="7952946"/>
                </a:lnTo>
                <a:lnTo>
                  <a:pt x="2080470" y="7914361"/>
                </a:lnTo>
                <a:lnTo>
                  <a:pt x="2105168" y="7873973"/>
                </a:lnTo>
                <a:lnTo>
                  <a:pt x="2127237" y="7831898"/>
                </a:lnTo>
                <a:lnTo>
                  <a:pt x="2146564" y="7788249"/>
                </a:lnTo>
                <a:lnTo>
                  <a:pt x="2163033" y="7743140"/>
                </a:lnTo>
                <a:lnTo>
                  <a:pt x="2176532" y="7696683"/>
                </a:lnTo>
                <a:lnTo>
                  <a:pt x="2186947" y="7648993"/>
                </a:lnTo>
                <a:lnTo>
                  <a:pt x="2194164" y="7600183"/>
                </a:lnTo>
                <a:lnTo>
                  <a:pt x="2198069" y="7550367"/>
                </a:lnTo>
                <a:lnTo>
                  <a:pt x="2198833" y="7509990"/>
                </a:lnTo>
                <a:lnTo>
                  <a:pt x="2198680" y="7501910"/>
                </a:lnTo>
                <a:lnTo>
                  <a:pt x="2194163" y="7436009"/>
                </a:lnTo>
                <a:lnTo>
                  <a:pt x="2186945" y="7387199"/>
                </a:lnTo>
                <a:lnTo>
                  <a:pt x="2176529" y="7339509"/>
                </a:lnTo>
                <a:lnTo>
                  <a:pt x="2163029" y="7293052"/>
                </a:lnTo>
                <a:lnTo>
                  <a:pt x="2146559" y="7247943"/>
                </a:lnTo>
                <a:lnTo>
                  <a:pt x="2127232" y="7204294"/>
                </a:lnTo>
                <a:lnTo>
                  <a:pt x="2105163" y="7162219"/>
                </a:lnTo>
                <a:lnTo>
                  <a:pt x="2080465" y="7121832"/>
                </a:lnTo>
                <a:lnTo>
                  <a:pt x="2053252" y="7083246"/>
                </a:lnTo>
                <a:lnTo>
                  <a:pt x="2023637" y="7046575"/>
                </a:lnTo>
                <a:lnTo>
                  <a:pt x="1991735" y="7011933"/>
                </a:lnTo>
                <a:lnTo>
                  <a:pt x="1957659" y="6979434"/>
                </a:lnTo>
                <a:lnTo>
                  <a:pt x="1921524" y="6949190"/>
                </a:lnTo>
                <a:lnTo>
                  <a:pt x="1883442" y="6921316"/>
                </a:lnTo>
                <a:lnTo>
                  <a:pt x="1843528" y="6895924"/>
                </a:lnTo>
                <a:lnTo>
                  <a:pt x="1801896" y="6873130"/>
                </a:lnTo>
                <a:lnTo>
                  <a:pt x="1758659" y="6853046"/>
                </a:lnTo>
                <a:lnTo>
                  <a:pt x="1713931" y="6835786"/>
                </a:lnTo>
                <a:lnTo>
                  <a:pt x="1667826" y="6821464"/>
                </a:lnTo>
                <a:lnTo>
                  <a:pt x="1620457" y="6810193"/>
                </a:lnTo>
                <a:lnTo>
                  <a:pt x="1571939" y="6802087"/>
                </a:lnTo>
                <a:lnTo>
                  <a:pt x="1571939" y="0"/>
                </a:lnTo>
                <a:close/>
              </a:path>
            </a:pathLst>
          </a:custGeom>
          <a:solidFill>
            <a:srgbClr val="FCB34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5661143" y="10469"/>
            <a:ext cx="2672715" cy="11298555"/>
          </a:xfrm>
          <a:custGeom>
            <a:avLst/>
            <a:gdLst/>
            <a:ahLst/>
            <a:cxnLst/>
            <a:rect l="l" t="t" r="r" b="b"/>
            <a:pathLst>
              <a:path w="2672715" h="11298555">
                <a:moveTo>
                  <a:pt x="2045750" y="0"/>
                </a:moveTo>
                <a:lnTo>
                  <a:pt x="0" y="0"/>
                </a:lnTo>
                <a:lnTo>
                  <a:pt x="0" y="11298087"/>
                </a:lnTo>
                <a:lnTo>
                  <a:pt x="2045750" y="11298087"/>
                </a:lnTo>
                <a:lnTo>
                  <a:pt x="2045750" y="6991554"/>
                </a:lnTo>
                <a:lnTo>
                  <a:pt x="2094268" y="6983450"/>
                </a:lnTo>
                <a:lnTo>
                  <a:pt x="2141636" y="6972180"/>
                </a:lnTo>
                <a:lnTo>
                  <a:pt x="2187741" y="6957858"/>
                </a:lnTo>
                <a:lnTo>
                  <a:pt x="2232469" y="6940599"/>
                </a:lnTo>
                <a:lnTo>
                  <a:pt x="2275707" y="6920516"/>
                </a:lnTo>
                <a:lnTo>
                  <a:pt x="2317339" y="6897722"/>
                </a:lnTo>
                <a:lnTo>
                  <a:pt x="2357253" y="6872331"/>
                </a:lnTo>
                <a:lnTo>
                  <a:pt x="2395335" y="6844457"/>
                </a:lnTo>
                <a:lnTo>
                  <a:pt x="2431470" y="6814213"/>
                </a:lnTo>
                <a:lnTo>
                  <a:pt x="2465546" y="6781713"/>
                </a:lnTo>
                <a:lnTo>
                  <a:pt x="2497448" y="6747071"/>
                </a:lnTo>
                <a:lnTo>
                  <a:pt x="2527062" y="6710400"/>
                </a:lnTo>
                <a:lnTo>
                  <a:pt x="2554276" y="6671814"/>
                </a:lnTo>
                <a:lnTo>
                  <a:pt x="2578974" y="6631426"/>
                </a:lnTo>
                <a:lnTo>
                  <a:pt x="2601043" y="6589351"/>
                </a:lnTo>
                <a:lnTo>
                  <a:pt x="2620370" y="6545701"/>
                </a:lnTo>
                <a:lnTo>
                  <a:pt x="2636840" y="6500591"/>
                </a:lnTo>
                <a:lnTo>
                  <a:pt x="2650340" y="6454134"/>
                </a:lnTo>
                <a:lnTo>
                  <a:pt x="2660755" y="6406443"/>
                </a:lnTo>
                <a:lnTo>
                  <a:pt x="2667973" y="6357633"/>
                </a:lnTo>
                <a:lnTo>
                  <a:pt x="2671880" y="6307817"/>
                </a:lnTo>
                <a:lnTo>
                  <a:pt x="2672644" y="6283659"/>
                </a:lnTo>
                <a:lnTo>
                  <a:pt x="2672644" y="6267450"/>
                </a:lnTo>
                <a:lnTo>
                  <a:pt x="2667973" y="6193468"/>
                </a:lnTo>
                <a:lnTo>
                  <a:pt x="2660755" y="6144659"/>
                </a:lnTo>
                <a:lnTo>
                  <a:pt x="2650340" y="6096969"/>
                </a:lnTo>
                <a:lnTo>
                  <a:pt x="2636840" y="6050512"/>
                </a:lnTo>
                <a:lnTo>
                  <a:pt x="2620370" y="6005402"/>
                </a:lnTo>
                <a:lnTo>
                  <a:pt x="2601043" y="5961753"/>
                </a:lnTo>
                <a:lnTo>
                  <a:pt x="2578974" y="5919678"/>
                </a:lnTo>
                <a:lnTo>
                  <a:pt x="2554276" y="5879291"/>
                </a:lnTo>
                <a:lnTo>
                  <a:pt x="2527062" y="5840706"/>
                </a:lnTo>
                <a:lnTo>
                  <a:pt x="2497448" y="5804035"/>
                </a:lnTo>
                <a:lnTo>
                  <a:pt x="2465546" y="5769393"/>
                </a:lnTo>
                <a:lnTo>
                  <a:pt x="2431470" y="5736893"/>
                </a:lnTo>
                <a:lnTo>
                  <a:pt x="2395335" y="5706650"/>
                </a:lnTo>
                <a:lnTo>
                  <a:pt x="2357253" y="5678775"/>
                </a:lnTo>
                <a:lnTo>
                  <a:pt x="2317339" y="5653384"/>
                </a:lnTo>
                <a:lnTo>
                  <a:pt x="2275707" y="5630590"/>
                </a:lnTo>
                <a:lnTo>
                  <a:pt x="2232469" y="5610506"/>
                </a:lnTo>
                <a:lnTo>
                  <a:pt x="2187741" y="5593246"/>
                </a:lnTo>
                <a:lnTo>
                  <a:pt x="2141636" y="5578924"/>
                </a:lnTo>
                <a:lnTo>
                  <a:pt x="2094268" y="5567653"/>
                </a:lnTo>
                <a:lnTo>
                  <a:pt x="2045750" y="5559547"/>
                </a:lnTo>
                <a:lnTo>
                  <a:pt x="2045750" y="0"/>
                </a:lnTo>
                <a:close/>
              </a:path>
            </a:pathLst>
          </a:custGeom>
          <a:solidFill>
            <a:srgbClr val="D6FC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2548327" y="10465"/>
            <a:ext cx="4367530" cy="11298555"/>
          </a:xfrm>
          <a:custGeom>
            <a:avLst/>
            <a:gdLst/>
            <a:ahLst/>
            <a:cxnLst/>
            <a:rect l="l" t="t" r="r" b="b"/>
            <a:pathLst>
              <a:path w="4367530" h="11298555">
                <a:moveTo>
                  <a:pt x="3904679" y="0"/>
                </a:moveTo>
                <a:lnTo>
                  <a:pt x="0" y="0"/>
                </a:lnTo>
                <a:lnTo>
                  <a:pt x="0" y="11298091"/>
                </a:lnTo>
                <a:lnTo>
                  <a:pt x="3904679" y="11298091"/>
                </a:lnTo>
                <a:lnTo>
                  <a:pt x="3904679" y="5707167"/>
                </a:lnTo>
                <a:lnTo>
                  <a:pt x="3950088" y="5687836"/>
                </a:lnTo>
                <a:lnTo>
                  <a:pt x="3993844" y="5665559"/>
                </a:lnTo>
                <a:lnTo>
                  <a:pt x="4035822" y="5640462"/>
                </a:lnTo>
                <a:lnTo>
                  <a:pt x="4075895" y="5612669"/>
                </a:lnTo>
                <a:lnTo>
                  <a:pt x="4113939" y="5582306"/>
                </a:lnTo>
                <a:lnTo>
                  <a:pt x="4149828" y="5549496"/>
                </a:lnTo>
                <a:lnTo>
                  <a:pt x="4183438" y="5514367"/>
                </a:lnTo>
                <a:lnTo>
                  <a:pt x="4214642" y="5477041"/>
                </a:lnTo>
                <a:lnTo>
                  <a:pt x="4243317" y="5437645"/>
                </a:lnTo>
                <a:lnTo>
                  <a:pt x="4269336" y="5396303"/>
                </a:lnTo>
                <a:lnTo>
                  <a:pt x="4292575" y="5353140"/>
                </a:lnTo>
                <a:lnTo>
                  <a:pt x="4312908" y="5308281"/>
                </a:lnTo>
                <a:lnTo>
                  <a:pt x="4330209" y="5261852"/>
                </a:lnTo>
                <a:lnTo>
                  <a:pt x="4344355" y="5213977"/>
                </a:lnTo>
                <a:lnTo>
                  <a:pt x="4355219" y="5164781"/>
                </a:lnTo>
                <a:lnTo>
                  <a:pt x="4362676" y="5114389"/>
                </a:lnTo>
                <a:lnTo>
                  <a:pt x="4366602" y="5062926"/>
                </a:lnTo>
                <a:lnTo>
                  <a:pt x="4367311" y="5040522"/>
                </a:lnTo>
                <a:lnTo>
                  <a:pt x="4367311" y="5025499"/>
                </a:lnTo>
                <a:lnTo>
                  <a:pt x="4362676" y="4951632"/>
                </a:lnTo>
                <a:lnTo>
                  <a:pt x="4355219" y="4901240"/>
                </a:lnTo>
                <a:lnTo>
                  <a:pt x="4344355" y="4852044"/>
                </a:lnTo>
                <a:lnTo>
                  <a:pt x="4330209" y="4804169"/>
                </a:lnTo>
                <a:lnTo>
                  <a:pt x="4312908" y="4757739"/>
                </a:lnTo>
                <a:lnTo>
                  <a:pt x="4292575" y="4712881"/>
                </a:lnTo>
                <a:lnTo>
                  <a:pt x="4269336" y="4669718"/>
                </a:lnTo>
                <a:lnTo>
                  <a:pt x="4243317" y="4628375"/>
                </a:lnTo>
                <a:lnTo>
                  <a:pt x="4214642" y="4588979"/>
                </a:lnTo>
                <a:lnTo>
                  <a:pt x="4183438" y="4551653"/>
                </a:lnTo>
                <a:lnTo>
                  <a:pt x="4149828" y="4516523"/>
                </a:lnTo>
                <a:lnTo>
                  <a:pt x="4113939" y="4483714"/>
                </a:lnTo>
                <a:lnTo>
                  <a:pt x="4075895" y="4453350"/>
                </a:lnTo>
                <a:lnTo>
                  <a:pt x="4035822" y="4425557"/>
                </a:lnTo>
                <a:lnTo>
                  <a:pt x="3993844" y="4400459"/>
                </a:lnTo>
                <a:lnTo>
                  <a:pt x="3950088" y="4378182"/>
                </a:lnTo>
                <a:lnTo>
                  <a:pt x="3904679" y="4358851"/>
                </a:lnTo>
                <a:lnTo>
                  <a:pt x="3904679" y="0"/>
                </a:lnTo>
                <a:close/>
              </a:path>
            </a:pathLst>
          </a:custGeom>
          <a:solidFill>
            <a:srgbClr val="7DBD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474" y="10469"/>
            <a:ext cx="15650844" cy="11298555"/>
          </a:xfrm>
          <a:custGeom>
            <a:avLst/>
            <a:gdLst/>
            <a:ahLst/>
            <a:cxnLst/>
            <a:rect l="l" t="t" r="r" b="b"/>
            <a:pathLst>
              <a:path w="15650844" h="11298555">
                <a:moveTo>
                  <a:pt x="15024379" y="0"/>
                </a:moveTo>
                <a:lnTo>
                  <a:pt x="0" y="0"/>
                </a:lnTo>
                <a:lnTo>
                  <a:pt x="0" y="11298087"/>
                </a:lnTo>
                <a:lnTo>
                  <a:pt x="15024379" y="11298087"/>
                </a:lnTo>
                <a:lnTo>
                  <a:pt x="15024379" y="4506385"/>
                </a:lnTo>
                <a:lnTo>
                  <a:pt x="15072852" y="4498243"/>
                </a:lnTo>
                <a:lnTo>
                  <a:pt x="15120176" y="4486940"/>
                </a:lnTo>
                <a:lnTo>
                  <a:pt x="15166237" y="4472592"/>
                </a:lnTo>
                <a:lnTo>
                  <a:pt x="15210921" y="4455311"/>
                </a:lnTo>
                <a:lnTo>
                  <a:pt x="15254115" y="4435211"/>
                </a:lnTo>
                <a:lnTo>
                  <a:pt x="15295706" y="4412404"/>
                </a:lnTo>
                <a:lnTo>
                  <a:pt x="15335579" y="4387005"/>
                </a:lnTo>
                <a:lnTo>
                  <a:pt x="15373621" y="4359127"/>
                </a:lnTo>
                <a:lnTo>
                  <a:pt x="15409719" y="4328884"/>
                </a:lnTo>
                <a:lnTo>
                  <a:pt x="15443758" y="4296388"/>
                </a:lnTo>
                <a:lnTo>
                  <a:pt x="15475626" y="4261753"/>
                </a:lnTo>
                <a:lnTo>
                  <a:pt x="15505208" y="4225093"/>
                </a:lnTo>
                <a:lnTo>
                  <a:pt x="15532391" y="4186521"/>
                </a:lnTo>
                <a:lnTo>
                  <a:pt x="15557061" y="4146150"/>
                </a:lnTo>
                <a:lnTo>
                  <a:pt x="15579106" y="4104094"/>
                </a:lnTo>
                <a:lnTo>
                  <a:pt x="15598410" y="4060466"/>
                </a:lnTo>
                <a:lnTo>
                  <a:pt x="15614861" y="4015380"/>
                </a:lnTo>
                <a:lnTo>
                  <a:pt x="15628345" y="3968950"/>
                </a:lnTo>
                <a:lnTo>
                  <a:pt x="15638748" y="3921287"/>
                </a:lnTo>
                <a:lnTo>
                  <a:pt x="15645957" y="3872507"/>
                </a:lnTo>
                <a:lnTo>
                  <a:pt x="15649858" y="3822722"/>
                </a:lnTo>
                <a:lnTo>
                  <a:pt x="15650614" y="3798566"/>
                </a:lnTo>
                <a:lnTo>
                  <a:pt x="15650587" y="3781554"/>
                </a:lnTo>
                <a:lnTo>
                  <a:pt x="15645955" y="3708424"/>
                </a:lnTo>
                <a:lnTo>
                  <a:pt x="15638745" y="3659644"/>
                </a:lnTo>
                <a:lnTo>
                  <a:pt x="15628341" y="3611981"/>
                </a:lnTo>
                <a:lnTo>
                  <a:pt x="15614857" y="3565550"/>
                </a:lnTo>
                <a:lnTo>
                  <a:pt x="15598405" y="3520464"/>
                </a:lnTo>
                <a:lnTo>
                  <a:pt x="15579101" y="3476836"/>
                </a:lnTo>
                <a:lnTo>
                  <a:pt x="15557056" y="3434780"/>
                </a:lnTo>
                <a:lnTo>
                  <a:pt x="15532386" y="3394409"/>
                </a:lnTo>
                <a:lnTo>
                  <a:pt x="15505203" y="3355836"/>
                </a:lnTo>
                <a:lnTo>
                  <a:pt x="15475621" y="3319176"/>
                </a:lnTo>
                <a:lnTo>
                  <a:pt x="15443754" y="3284541"/>
                </a:lnTo>
                <a:lnTo>
                  <a:pt x="15409715" y="3252044"/>
                </a:lnTo>
                <a:lnTo>
                  <a:pt x="15373618" y="3221800"/>
                </a:lnTo>
                <a:lnTo>
                  <a:pt x="15335576" y="3193922"/>
                </a:lnTo>
                <a:lnTo>
                  <a:pt x="15295704" y="3168522"/>
                </a:lnTo>
                <a:lnTo>
                  <a:pt x="15254114" y="3145715"/>
                </a:lnTo>
                <a:lnTo>
                  <a:pt x="15210920" y="3125613"/>
                </a:lnTo>
                <a:lnTo>
                  <a:pt x="15166236" y="3108331"/>
                </a:lnTo>
                <a:lnTo>
                  <a:pt x="15120176" y="3093982"/>
                </a:lnTo>
                <a:lnTo>
                  <a:pt x="15072852" y="3082678"/>
                </a:lnTo>
                <a:lnTo>
                  <a:pt x="15024379" y="3074534"/>
                </a:lnTo>
                <a:lnTo>
                  <a:pt x="15024379" y="0"/>
                </a:lnTo>
                <a:close/>
              </a:path>
            </a:pathLst>
          </a:custGeom>
          <a:solidFill>
            <a:srgbClr val="00898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88584" y="18164"/>
            <a:ext cx="14259019" cy="77269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5221167" y="7749637"/>
            <a:ext cx="5008880" cy="12820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250" spc="-5">
                <a:solidFill>
                  <a:srgbClr val="FFFFFF"/>
                </a:solidFill>
                <a:latin typeface="Arial"/>
                <a:cs typeface="Arial"/>
              </a:rPr>
              <a:t>BIO</a:t>
            </a:r>
            <a:r>
              <a:rPr dirty="0" sz="8250" spc="-254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8250" spc="-5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8250" spc="65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8250" spc="-5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82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88121" y="8835254"/>
            <a:ext cx="7537450" cy="10788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baseline="-10466" sz="10350">
                <a:solidFill>
                  <a:srgbClr val="FFFFFF"/>
                </a:solidFill>
                <a:latin typeface="Arial"/>
                <a:cs typeface="Arial"/>
              </a:rPr>
              <a:t>1° </a:t>
            </a:r>
            <a:r>
              <a:rPr dirty="0" baseline="-10466" sz="10350" spc="0">
                <a:solidFill>
                  <a:srgbClr val="FFFFFF"/>
                </a:solidFill>
                <a:latin typeface="Arial"/>
                <a:cs typeface="Arial"/>
              </a:rPr>
              <a:t>ANO</a:t>
            </a:r>
            <a:r>
              <a:rPr dirty="0" baseline="-10466" sz="10350" spc="-1492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50" spc="-55">
                <a:solidFill>
                  <a:srgbClr val="FFFFFF"/>
                </a:solidFill>
                <a:latin typeface="Arial"/>
                <a:cs typeface="Arial"/>
              </a:rPr>
              <a:t>PROF. </a:t>
            </a:r>
            <a:r>
              <a:rPr dirty="0" sz="2850" spc="10">
                <a:solidFill>
                  <a:srgbClr val="FFFFFF"/>
                </a:solidFill>
                <a:latin typeface="Arial"/>
                <a:cs typeface="Arial"/>
              </a:rPr>
              <a:t>VIRGÍLIO </a:t>
            </a:r>
            <a:r>
              <a:rPr dirty="0" sz="2850" spc="25">
                <a:solidFill>
                  <a:srgbClr val="FFFFFF"/>
                </a:solidFill>
                <a:latin typeface="Arial"/>
                <a:cs typeface="Arial"/>
              </a:rPr>
              <a:t>GUEDES</a:t>
            </a:r>
            <a:endParaRPr sz="28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42271" y="9754479"/>
            <a:ext cx="8136255" cy="50545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baseline="-29100" sz="4725" spc="-7">
                <a:solidFill>
                  <a:srgbClr val="FFFFFF"/>
                </a:solidFill>
                <a:latin typeface="Arial"/>
                <a:cs typeface="Arial"/>
              </a:rPr>
              <a:t>ENSINO MÉDIO </a:t>
            </a:r>
            <a:r>
              <a:rPr dirty="0" sz="2850" spc="-45">
                <a:solidFill>
                  <a:srgbClr val="FFFFFF"/>
                </a:solidFill>
                <a:latin typeface="Arial"/>
                <a:cs typeface="Arial"/>
              </a:rPr>
              <a:t>PROF.ª </a:t>
            </a:r>
            <a:r>
              <a:rPr dirty="0" sz="2850" spc="15">
                <a:solidFill>
                  <a:srgbClr val="FFFFFF"/>
                </a:solidFill>
                <a:latin typeface="Arial"/>
                <a:cs typeface="Arial"/>
              </a:rPr>
              <a:t>SARAH </a:t>
            </a:r>
            <a:r>
              <a:rPr dirty="0" sz="2850" spc="25">
                <a:solidFill>
                  <a:srgbClr val="FFFFFF"/>
                </a:solidFill>
                <a:latin typeface="Arial"/>
                <a:cs typeface="Arial"/>
              </a:rPr>
              <a:t>DOS</a:t>
            </a:r>
            <a:r>
              <a:rPr dirty="0" sz="285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50" spc="0">
                <a:solidFill>
                  <a:srgbClr val="FFFFFF"/>
                </a:solidFill>
                <a:latin typeface="Arial"/>
                <a:cs typeface="Arial"/>
              </a:rPr>
              <a:t>SANTOS</a:t>
            </a:r>
            <a:endParaRPr sz="2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-40"/>
              <a:t>Tipos </a:t>
            </a:r>
            <a:r>
              <a:rPr dirty="0"/>
              <a:t>de</a:t>
            </a:r>
            <a:r>
              <a:rPr dirty="0" spc="5"/>
              <a:t> </a:t>
            </a:r>
            <a:r>
              <a:rPr dirty="0" spc="-5"/>
              <a:t>fermentação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36153" y="2296737"/>
            <a:ext cx="9487535" cy="5137785"/>
          </a:xfrm>
          <a:prstGeom prst="rect">
            <a:avLst/>
          </a:prstGeom>
        </p:spPr>
        <p:txBody>
          <a:bodyPr wrap="square" lIns="0" tIns="288290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2270"/>
              </a:spcBef>
            </a:pPr>
            <a:r>
              <a:rPr dirty="0" sz="5350" spc="-5" b="1">
                <a:solidFill>
                  <a:srgbClr val="D68D36"/>
                </a:solidFill>
                <a:latin typeface="Arial"/>
                <a:cs typeface="Arial"/>
              </a:rPr>
              <a:t>Fermentação </a:t>
            </a:r>
            <a:r>
              <a:rPr dirty="0" sz="5350" b="1">
                <a:solidFill>
                  <a:srgbClr val="D68D36"/>
                </a:solidFill>
                <a:latin typeface="Arial"/>
                <a:cs typeface="Arial"/>
              </a:rPr>
              <a:t>acética</a:t>
            </a:r>
            <a:endParaRPr sz="5350">
              <a:latin typeface="Arial"/>
              <a:cs typeface="Arial"/>
            </a:endParaRPr>
          </a:p>
          <a:p>
            <a:pPr marL="13335" marR="5080" indent="-1270">
              <a:lnSpc>
                <a:spcPct val="99900"/>
              </a:lnSpc>
              <a:spcBef>
                <a:spcPts val="2000"/>
              </a:spcBef>
              <a:tabLst>
                <a:tab pos="886460" algn="l"/>
                <a:tab pos="1235710" algn="l"/>
                <a:tab pos="1898650" algn="l"/>
                <a:tab pos="2106930" algn="l"/>
                <a:tab pos="2213610" algn="l"/>
                <a:tab pos="2562860" algn="l"/>
                <a:tab pos="2807335" algn="l"/>
                <a:tab pos="3014980" algn="l"/>
                <a:tab pos="3330575" algn="l"/>
                <a:tab pos="3435985" algn="l"/>
                <a:tab pos="3854450" algn="l"/>
                <a:tab pos="4309110" algn="l"/>
                <a:tab pos="5810885" algn="l"/>
                <a:tab pos="6332220" algn="l"/>
                <a:tab pos="6684009" algn="l"/>
                <a:tab pos="6782434" algn="l"/>
                <a:tab pos="7239634" algn="l"/>
                <a:tab pos="7306309" algn="l"/>
                <a:tab pos="7514590" algn="l"/>
                <a:tab pos="7871459" algn="l"/>
              </a:tabLst>
            </a:pPr>
            <a:r>
              <a:rPr dirty="0" sz="4950" spc="-5" b="1">
                <a:latin typeface="Arial"/>
                <a:cs typeface="Arial"/>
              </a:rPr>
              <a:t>Usado</a:t>
            </a:r>
            <a:r>
              <a:rPr dirty="0" sz="4950" spc="-5" b="1">
                <a:latin typeface="Arial"/>
                <a:cs typeface="Arial"/>
              </a:rPr>
              <a:t>	</a:t>
            </a:r>
            <a:r>
              <a:rPr dirty="0" sz="4950" spc="-5" b="1">
                <a:latin typeface="Arial"/>
                <a:cs typeface="Arial"/>
              </a:rPr>
              <a:t>na</a:t>
            </a:r>
            <a:r>
              <a:rPr dirty="0" sz="4950" spc="-5" b="1">
                <a:latin typeface="Arial"/>
                <a:cs typeface="Arial"/>
              </a:rPr>
              <a:t>	</a:t>
            </a:r>
            <a:r>
              <a:rPr dirty="0" sz="4950" spc="-5" b="1">
                <a:latin typeface="Arial"/>
                <a:cs typeface="Arial"/>
              </a:rPr>
              <a:t>fabricação</a:t>
            </a:r>
            <a:r>
              <a:rPr dirty="0" sz="4950" spc="-5" b="1">
                <a:latin typeface="Arial"/>
                <a:cs typeface="Arial"/>
              </a:rPr>
              <a:t>	</a:t>
            </a:r>
            <a:r>
              <a:rPr dirty="0" sz="4950" spc="-5" b="1">
                <a:latin typeface="Arial"/>
                <a:cs typeface="Arial"/>
              </a:rPr>
              <a:t>de</a:t>
            </a:r>
            <a:r>
              <a:rPr dirty="0" sz="4950" spc="-5" b="1">
                <a:latin typeface="Arial"/>
                <a:cs typeface="Arial"/>
              </a:rPr>
              <a:t>	</a:t>
            </a:r>
            <a:r>
              <a:rPr dirty="0" sz="4950" spc="-5" b="1">
                <a:latin typeface="Arial"/>
                <a:cs typeface="Arial"/>
              </a:rPr>
              <a:t>vinagre  </a:t>
            </a:r>
            <a:r>
              <a:rPr dirty="0" sz="4950" spc="-5">
                <a:latin typeface="Arial"/>
                <a:cs typeface="Arial"/>
              </a:rPr>
              <a:t>que	pode	ser	</a:t>
            </a:r>
            <a:r>
              <a:rPr dirty="0" sz="4950" spc="-10">
                <a:latin typeface="Arial"/>
                <a:cs typeface="Arial"/>
              </a:rPr>
              <a:t>produzido		</a:t>
            </a:r>
            <a:r>
              <a:rPr dirty="0" sz="4950" spc="-5">
                <a:latin typeface="Arial"/>
                <a:cs typeface="Arial"/>
              </a:rPr>
              <a:t>a		</a:t>
            </a:r>
            <a:r>
              <a:rPr dirty="0" sz="4950" spc="10">
                <a:latin typeface="Arial"/>
                <a:cs typeface="Arial"/>
              </a:rPr>
              <a:t>partir  </a:t>
            </a:r>
            <a:r>
              <a:rPr dirty="0" sz="4950" spc="-5">
                <a:latin typeface="Arial"/>
                <a:cs typeface="Arial"/>
              </a:rPr>
              <a:t>do	vinho	ou		de	suco	de	uva	ou  maçã,	para	a	</a:t>
            </a:r>
            <a:r>
              <a:rPr dirty="0" sz="4950" spc="-10">
                <a:latin typeface="Arial"/>
                <a:cs typeface="Arial"/>
              </a:rPr>
              <a:t>fermentação	</a:t>
            </a:r>
            <a:r>
              <a:rPr dirty="0" sz="4950" spc="-5">
                <a:latin typeface="Arial"/>
                <a:cs typeface="Arial"/>
              </a:rPr>
              <a:t>são  usadas		acetobactérias.</a:t>
            </a:r>
            <a:endParaRPr sz="49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169448" y="1929464"/>
            <a:ext cx="1690270" cy="7773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4225793" y="9659782"/>
            <a:ext cx="1566545" cy="5911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700" spc="-5">
                <a:solidFill>
                  <a:srgbClr val="049999"/>
                </a:solidFill>
                <a:latin typeface="Arial"/>
                <a:cs typeface="Arial"/>
              </a:rPr>
              <a:t>vinagre</a:t>
            </a:r>
            <a:endParaRPr sz="37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8402" y="0"/>
            <a:ext cx="856615" cy="11308715"/>
          </a:xfrm>
          <a:custGeom>
            <a:avLst/>
            <a:gdLst/>
            <a:ahLst/>
            <a:cxnLst/>
            <a:rect l="l" t="t" r="r" b="b"/>
            <a:pathLst>
              <a:path w="856615" h="11308715">
                <a:moveTo>
                  <a:pt x="0" y="11308556"/>
                </a:moveTo>
                <a:lnTo>
                  <a:pt x="856248" y="11308556"/>
                </a:lnTo>
                <a:lnTo>
                  <a:pt x="856248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7DBD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-3" y="0"/>
            <a:ext cx="1254125" cy="11308715"/>
          </a:xfrm>
          <a:custGeom>
            <a:avLst/>
            <a:gdLst/>
            <a:ahLst/>
            <a:cxnLst/>
            <a:rect l="l" t="t" r="r" b="b"/>
            <a:pathLst>
              <a:path w="1254125" h="11308715">
                <a:moveTo>
                  <a:pt x="801022" y="0"/>
                </a:moveTo>
                <a:lnTo>
                  <a:pt x="0" y="0"/>
                </a:lnTo>
                <a:lnTo>
                  <a:pt x="0" y="11308550"/>
                </a:lnTo>
                <a:lnTo>
                  <a:pt x="801022" y="11308550"/>
                </a:lnTo>
                <a:lnTo>
                  <a:pt x="801022" y="1510190"/>
                </a:lnTo>
                <a:lnTo>
                  <a:pt x="846420" y="1495179"/>
                </a:lnTo>
                <a:lnTo>
                  <a:pt x="890213" y="1476880"/>
                </a:lnTo>
                <a:lnTo>
                  <a:pt x="932253" y="1455438"/>
                </a:lnTo>
                <a:lnTo>
                  <a:pt x="972392" y="1431003"/>
                </a:lnTo>
                <a:lnTo>
                  <a:pt x="1010482" y="1403721"/>
                </a:lnTo>
                <a:lnTo>
                  <a:pt x="1046376" y="1373739"/>
                </a:lnTo>
                <a:lnTo>
                  <a:pt x="1079924" y="1341206"/>
                </a:lnTo>
                <a:lnTo>
                  <a:pt x="1110980" y="1306267"/>
                </a:lnTo>
                <a:lnTo>
                  <a:pt x="1139395" y="1269072"/>
                </a:lnTo>
                <a:lnTo>
                  <a:pt x="1165021" y="1229766"/>
                </a:lnTo>
                <a:lnTo>
                  <a:pt x="1187711" y="1188498"/>
                </a:lnTo>
                <a:lnTo>
                  <a:pt x="1207316" y="1145414"/>
                </a:lnTo>
                <a:lnTo>
                  <a:pt x="1223688" y="1100663"/>
                </a:lnTo>
                <a:lnTo>
                  <a:pt x="1236679" y="1054391"/>
                </a:lnTo>
                <a:lnTo>
                  <a:pt x="1246142" y="1006745"/>
                </a:lnTo>
                <a:lnTo>
                  <a:pt x="1251929" y="957874"/>
                </a:lnTo>
                <a:lnTo>
                  <a:pt x="1253890" y="907925"/>
                </a:lnTo>
                <a:lnTo>
                  <a:pt x="1251929" y="857975"/>
                </a:lnTo>
                <a:lnTo>
                  <a:pt x="1246142" y="809104"/>
                </a:lnTo>
                <a:lnTo>
                  <a:pt x="1236679" y="761459"/>
                </a:lnTo>
                <a:lnTo>
                  <a:pt x="1223688" y="715187"/>
                </a:lnTo>
                <a:lnTo>
                  <a:pt x="1207316" y="670436"/>
                </a:lnTo>
                <a:lnTo>
                  <a:pt x="1187711" y="627353"/>
                </a:lnTo>
                <a:lnTo>
                  <a:pt x="1165021" y="586084"/>
                </a:lnTo>
                <a:lnTo>
                  <a:pt x="1139395" y="546779"/>
                </a:lnTo>
                <a:lnTo>
                  <a:pt x="1110980" y="509583"/>
                </a:lnTo>
                <a:lnTo>
                  <a:pt x="1079924" y="474645"/>
                </a:lnTo>
                <a:lnTo>
                  <a:pt x="1046376" y="442111"/>
                </a:lnTo>
                <a:lnTo>
                  <a:pt x="1010482" y="412130"/>
                </a:lnTo>
                <a:lnTo>
                  <a:pt x="972392" y="384847"/>
                </a:lnTo>
                <a:lnTo>
                  <a:pt x="932253" y="360412"/>
                </a:lnTo>
                <a:lnTo>
                  <a:pt x="890213" y="338971"/>
                </a:lnTo>
                <a:lnTo>
                  <a:pt x="846420" y="320671"/>
                </a:lnTo>
                <a:lnTo>
                  <a:pt x="801022" y="305660"/>
                </a:lnTo>
                <a:lnTo>
                  <a:pt x="801022" y="0"/>
                </a:lnTo>
                <a:close/>
              </a:path>
            </a:pathLst>
          </a:custGeom>
          <a:solidFill>
            <a:srgbClr val="0499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9371135" y="10265720"/>
            <a:ext cx="733425" cy="652145"/>
          </a:xfrm>
          <a:custGeom>
            <a:avLst/>
            <a:gdLst/>
            <a:ahLst/>
            <a:cxnLst/>
            <a:rect l="l" t="t" r="r" b="b"/>
            <a:pathLst>
              <a:path w="733425" h="652145">
                <a:moveTo>
                  <a:pt x="732964" y="0"/>
                </a:moveTo>
                <a:lnTo>
                  <a:pt x="0" y="0"/>
                </a:lnTo>
                <a:lnTo>
                  <a:pt x="0" y="651895"/>
                </a:lnTo>
                <a:lnTo>
                  <a:pt x="732964" y="651895"/>
                </a:lnTo>
                <a:lnTo>
                  <a:pt x="732964" y="0"/>
                </a:lnTo>
                <a:close/>
              </a:path>
            </a:pathLst>
          </a:custGeom>
          <a:solidFill>
            <a:srgbClr val="0499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8545833" y="9989142"/>
            <a:ext cx="1130935" cy="1130935"/>
          </a:xfrm>
          <a:custGeom>
            <a:avLst/>
            <a:gdLst/>
            <a:ahLst/>
            <a:cxnLst/>
            <a:rect l="l" t="t" r="r" b="b"/>
            <a:pathLst>
              <a:path w="1130934" h="1130934">
                <a:moveTo>
                  <a:pt x="565427" y="0"/>
                </a:moveTo>
                <a:lnTo>
                  <a:pt x="516641" y="2075"/>
                </a:lnTo>
                <a:lnTo>
                  <a:pt x="469006" y="8188"/>
                </a:lnTo>
                <a:lnTo>
                  <a:pt x="422694" y="18170"/>
                </a:lnTo>
                <a:lnTo>
                  <a:pt x="377873" y="31849"/>
                </a:lnTo>
                <a:lnTo>
                  <a:pt x="334714" y="49058"/>
                </a:lnTo>
                <a:lnTo>
                  <a:pt x="293386" y="69625"/>
                </a:lnTo>
                <a:lnTo>
                  <a:pt x="254060" y="93381"/>
                </a:lnTo>
                <a:lnTo>
                  <a:pt x="216904" y="120157"/>
                </a:lnTo>
                <a:lnTo>
                  <a:pt x="182088" y="149782"/>
                </a:lnTo>
                <a:lnTo>
                  <a:pt x="149783" y="182088"/>
                </a:lnTo>
                <a:lnTo>
                  <a:pt x="120157" y="216903"/>
                </a:lnTo>
                <a:lnTo>
                  <a:pt x="93381" y="254059"/>
                </a:lnTo>
                <a:lnTo>
                  <a:pt x="69625" y="293386"/>
                </a:lnTo>
                <a:lnTo>
                  <a:pt x="49058" y="334714"/>
                </a:lnTo>
                <a:lnTo>
                  <a:pt x="31849" y="377873"/>
                </a:lnTo>
                <a:lnTo>
                  <a:pt x="18170" y="422694"/>
                </a:lnTo>
                <a:lnTo>
                  <a:pt x="8188" y="469006"/>
                </a:lnTo>
                <a:lnTo>
                  <a:pt x="2075" y="516640"/>
                </a:lnTo>
                <a:lnTo>
                  <a:pt x="0" y="565427"/>
                </a:lnTo>
                <a:lnTo>
                  <a:pt x="2075" y="614214"/>
                </a:lnTo>
                <a:lnTo>
                  <a:pt x="8188" y="661848"/>
                </a:lnTo>
                <a:lnTo>
                  <a:pt x="18170" y="708161"/>
                </a:lnTo>
                <a:lnTo>
                  <a:pt x="31849" y="752981"/>
                </a:lnTo>
                <a:lnTo>
                  <a:pt x="49058" y="796140"/>
                </a:lnTo>
                <a:lnTo>
                  <a:pt x="69625" y="837468"/>
                </a:lnTo>
                <a:lnTo>
                  <a:pt x="93381" y="876795"/>
                </a:lnTo>
                <a:lnTo>
                  <a:pt x="120157" y="913951"/>
                </a:lnTo>
                <a:lnTo>
                  <a:pt x="149783" y="948767"/>
                </a:lnTo>
                <a:lnTo>
                  <a:pt x="182088" y="981072"/>
                </a:lnTo>
                <a:lnTo>
                  <a:pt x="216904" y="1010697"/>
                </a:lnTo>
                <a:lnTo>
                  <a:pt x="254060" y="1037473"/>
                </a:lnTo>
                <a:lnTo>
                  <a:pt x="293386" y="1061230"/>
                </a:lnTo>
                <a:lnTo>
                  <a:pt x="334714" y="1081797"/>
                </a:lnTo>
                <a:lnTo>
                  <a:pt x="377873" y="1099005"/>
                </a:lnTo>
                <a:lnTo>
                  <a:pt x="422694" y="1112685"/>
                </a:lnTo>
                <a:lnTo>
                  <a:pt x="469006" y="1122666"/>
                </a:lnTo>
                <a:lnTo>
                  <a:pt x="516641" y="1128780"/>
                </a:lnTo>
                <a:lnTo>
                  <a:pt x="565427" y="1130855"/>
                </a:lnTo>
                <a:lnTo>
                  <a:pt x="614214" y="1128780"/>
                </a:lnTo>
                <a:lnTo>
                  <a:pt x="661848" y="1122666"/>
                </a:lnTo>
                <a:lnTo>
                  <a:pt x="708161" y="1112685"/>
                </a:lnTo>
                <a:lnTo>
                  <a:pt x="752981" y="1099005"/>
                </a:lnTo>
                <a:lnTo>
                  <a:pt x="796140" y="1081797"/>
                </a:lnTo>
                <a:lnTo>
                  <a:pt x="837468" y="1061230"/>
                </a:lnTo>
                <a:lnTo>
                  <a:pt x="876795" y="1037473"/>
                </a:lnTo>
                <a:lnTo>
                  <a:pt x="913951" y="1010697"/>
                </a:lnTo>
                <a:lnTo>
                  <a:pt x="948767" y="981072"/>
                </a:lnTo>
                <a:lnTo>
                  <a:pt x="981072" y="948767"/>
                </a:lnTo>
                <a:lnTo>
                  <a:pt x="1010697" y="913951"/>
                </a:lnTo>
                <a:lnTo>
                  <a:pt x="1037473" y="876795"/>
                </a:lnTo>
                <a:lnTo>
                  <a:pt x="1061230" y="837468"/>
                </a:lnTo>
                <a:lnTo>
                  <a:pt x="1081797" y="796140"/>
                </a:lnTo>
                <a:lnTo>
                  <a:pt x="1099005" y="752981"/>
                </a:lnTo>
                <a:lnTo>
                  <a:pt x="1112685" y="708161"/>
                </a:lnTo>
                <a:lnTo>
                  <a:pt x="1122666" y="661848"/>
                </a:lnTo>
                <a:lnTo>
                  <a:pt x="1128780" y="614214"/>
                </a:lnTo>
                <a:lnTo>
                  <a:pt x="1130855" y="565427"/>
                </a:lnTo>
                <a:lnTo>
                  <a:pt x="1128780" y="516640"/>
                </a:lnTo>
                <a:lnTo>
                  <a:pt x="1122666" y="469006"/>
                </a:lnTo>
                <a:lnTo>
                  <a:pt x="1112685" y="422694"/>
                </a:lnTo>
                <a:lnTo>
                  <a:pt x="1099005" y="377873"/>
                </a:lnTo>
                <a:lnTo>
                  <a:pt x="1081797" y="334714"/>
                </a:lnTo>
                <a:lnTo>
                  <a:pt x="1061230" y="293386"/>
                </a:lnTo>
                <a:lnTo>
                  <a:pt x="1037473" y="254059"/>
                </a:lnTo>
                <a:lnTo>
                  <a:pt x="1010697" y="216903"/>
                </a:lnTo>
                <a:lnTo>
                  <a:pt x="981072" y="182088"/>
                </a:lnTo>
                <a:lnTo>
                  <a:pt x="948767" y="149782"/>
                </a:lnTo>
                <a:lnTo>
                  <a:pt x="913951" y="120157"/>
                </a:lnTo>
                <a:lnTo>
                  <a:pt x="876795" y="93381"/>
                </a:lnTo>
                <a:lnTo>
                  <a:pt x="837468" y="69625"/>
                </a:lnTo>
                <a:lnTo>
                  <a:pt x="796140" y="49058"/>
                </a:lnTo>
                <a:lnTo>
                  <a:pt x="752981" y="31849"/>
                </a:lnTo>
                <a:lnTo>
                  <a:pt x="708161" y="18170"/>
                </a:lnTo>
                <a:lnTo>
                  <a:pt x="661848" y="8188"/>
                </a:lnTo>
                <a:lnTo>
                  <a:pt x="614214" y="2075"/>
                </a:lnTo>
                <a:lnTo>
                  <a:pt x="5654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8545833" y="9989142"/>
            <a:ext cx="1130935" cy="1130935"/>
          </a:xfrm>
          <a:custGeom>
            <a:avLst/>
            <a:gdLst/>
            <a:ahLst/>
            <a:cxnLst/>
            <a:rect l="l" t="t" r="r" b="b"/>
            <a:pathLst>
              <a:path w="1130934" h="1130934">
                <a:moveTo>
                  <a:pt x="565427" y="1130855"/>
                </a:moveTo>
                <a:lnTo>
                  <a:pt x="614214" y="1128780"/>
                </a:lnTo>
                <a:lnTo>
                  <a:pt x="661848" y="1122666"/>
                </a:lnTo>
                <a:lnTo>
                  <a:pt x="708161" y="1112685"/>
                </a:lnTo>
                <a:lnTo>
                  <a:pt x="752981" y="1099005"/>
                </a:lnTo>
                <a:lnTo>
                  <a:pt x="796140" y="1081797"/>
                </a:lnTo>
                <a:lnTo>
                  <a:pt x="837468" y="1061230"/>
                </a:lnTo>
                <a:lnTo>
                  <a:pt x="876795" y="1037473"/>
                </a:lnTo>
                <a:lnTo>
                  <a:pt x="913951" y="1010698"/>
                </a:lnTo>
                <a:lnTo>
                  <a:pt x="948767" y="981072"/>
                </a:lnTo>
                <a:lnTo>
                  <a:pt x="981072" y="948767"/>
                </a:lnTo>
                <a:lnTo>
                  <a:pt x="1010698" y="913951"/>
                </a:lnTo>
                <a:lnTo>
                  <a:pt x="1037473" y="876795"/>
                </a:lnTo>
                <a:lnTo>
                  <a:pt x="1061230" y="837468"/>
                </a:lnTo>
                <a:lnTo>
                  <a:pt x="1081797" y="796140"/>
                </a:lnTo>
                <a:lnTo>
                  <a:pt x="1099005" y="752981"/>
                </a:lnTo>
                <a:lnTo>
                  <a:pt x="1112685" y="708161"/>
                </a:lnTo>
                <a:lnTo>
                  <a:pt x="1122666" y="661848"/>
                </a:lnTo>
                <a:lnTo>
                  <a:pt x="1128780" y="614214"/>
                </a:lnTo>
                <a:lnTo>
                  <a:pt x="1130855" y="565427"/>
                </a:lnTo>
                <a:lnTo>
                  <a:pt x="1128780" y="516640"/>
                </a:lnTo>
                <a:lnTo>
                  <a:pt x="1122666" y="469006"/>
                </a:lnTo>
                <a:lnTo>
                  <a:pt x="1112685" y="422694"/>
                </a:lnTo>
                <a:lnTo>
                  <a:pt x="1099005" y="377873"/>
                </a:lnTo>
                <a:lnTo>
                  <a:pt x="1081797" y="334714"/>
                </a:lnTo>
                <a:lnTo>
                  <a:pt x="1061230" y="293386"/>
                </a:lnTo>
                <a:lnTo>
                  <a:pt x="1037473" y="254059"/>
                </a:lnTo>
                <a:lnTo>
                  <a:pt x="1010698" y="216903"/>
                </a:lnTo>
                <a:lnTo>
                  <a:pt x="981072" y="182088"/>
                </a:lnTo>
                <a:lnTo>
                  <a:pt x="948767" y="149782"/>
                </a:lnTo>
                <a:lnTo>
                  <a:pt x="913951" y="120157"/>
                </a:lnTo>
                <a:lnTo>
                  <a:pt x="876795" y="93381"/>
                </a:lnTo>
                <a:lnTo>
                  <a:pt x="837468" y="69625"/>
                </a:lnTo>
                <a:lnTo>
                  <a:pt x="796140" y="49058"/>
                </a:lnTo>
                <a:lnTo>
                  <a:pt x="752981" y="31849"/>
                </a:lnTo>
                <a:lnTo>
                  <a:pt x="708161" y="18170"/>
                </a:lnTo>
                <a:lnTo>
                  <a:pt x="661848" y="8188"/>
                </a:lnTo>
                <a:lnTo>
                  <a:pt x="614214" y="2075"/>
                </a:lnTo>
                <a:lnTo>
                  <a:pt x="565427" y="0"/>
                </a:lnTo>
                <a:lnTo>
                  <a:pt x="516641" y="2075"/>
                </a:lnTo>
                <a:lnTo>
                  <a:pt x="469006" y="8188"/>
                </a:lnTo>
                <a:lnTo>
                  <a:pt x="422694" y="18170"/>
                </a:lnTo>
                <a:lnTo>
                  <a:pt x="377873" y="31849"/>
                </a:lnTo>
                <a:lnTo>
                  <a:pt x="334714" y="49058"/>
                </a:lnTo>
                <a:lnTo>
                  <a:pt x="293386" y="69625"/>
                </a:lnTo>
                <a:lnTo>
                  <a:pt x="254060" y="93381"/>
                </a:lnTo>
                <a:lnTo>
                  <a:pt x="216904" y="120157"/>
                </a:lnTo>
                <a:lnTo>
                  <a:pt x="182088" y="149782"/>
                </a:lnTo>
                <a:lnTo>
                  <a:pt x="149783" y="182088"/>
                </a:lnTo>
                <a:lnTo>
                  <a:pt x="120157" y="216903"/>
                </a:lnTo>
                <a:lnTo>
                  <a:pt x="93381" y="254059"/>
                </a:lnTo>
                <a:lnTo>
                  <a:pt x="69625" y="293386"/>
                </a:lnTo>
                <a:lnTo>
                  <a:pt x="49058" y="334714"/>
                </a:lnTo>
                <a:lnTo>
                  <a:pt x="31849" y="377873"/>
                </a:lnTo>
                <a:lnTo>
                  <a:pt x="18170" y="422694"/>
                </a:lnTo>
                <a:lnTo>
                  <a:pt x="8188" y="469006"/>
                </a:lnTo>
                <a:lnTo>
                  <a:pt x="2075" y="516640"/>
                </a:lnTo>
                <a:lnTo>
                  <a:pt x="0" y="565427"/>
                </a:lnTo>
                <a:lnTo>
                  <a:pt x="2075" y="614214"/>
                </a:lnTo>
                <a:lnTo>
                  <a:pt x="8188" y="661848"/>
                </a:lnTo>
                <a:lnTo>
                  <a:pt x="18170" y="708161"/>
                </a:lnTo>
                <a:lnTo>
                  <a:pt x="31849" y="752981"/>
                </a:lnTo>
                <a:lnTo>
                  <a:pt x="49058" y="796140"/>
                </a:lnTo>
                <a:lnTo>
                  <a:pt x="69625" y="837468"/>
                </a:lnTo>
                <a:lnTo>
                  <a:pt x="93381" y="876795"/>
                </a:lnTo>
                <a:lnTo>
                  <a:pt x="120157" y="913951"/>
                </a:lnTo>
                <a:lnTo>
                  <a:pt x="149783" y="948767"/>
                </a:lnTo>
                <a:lnTo>
                  <a:pt x="182088" y="981072"/>
                </a:lnTo>
                <a:lnTo>
                  <a:pt x="216904" y="1010698"/>
                </a:lnTo>
                <a:lnTo>
                  <a:pt x="254060" y="1037473"/>
                </a:lnTo>
                <a:lnTo>
                  <a:pt x="293386" y="1061230"/>
                </a:lnTo>
                <a:lnTo>
                  <a:pt x="334714" y="1081797"/>
                </a:lnTo>
                <a:lnTo>
                  <a:pt x="377873" y="1099005"/>
                </a:lnTo>
                <a:lnTo>
                  <a:pt x="422694" y="1112685"/>
                </a:lnTo>
                <a:lnTo>
                  <a:pt x="469006" y="1122666"/>
                </a:lnTo>
                <a:lnTo>
                  <a:pt x="516641" y="1128780"/>
                </a:lnTo>
                <a:lnTo>
                  <a:pt x="565427" y="1130855"/>
                </a:lnTo>
                <a:close/>
              </a:path>
            </a:pathLst>
          </a:custGeom>
          <a:ln w="31411">
            <a:solidFill>
              <a:srgbClr val="0499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8658919" y="10102228"/>
            <a:ext cx="904875" cy="904875"/>
          </a:xfrm>
          <a:custGeom>
            <a:avLst/>
            <a:gdLst/>
            <a:ahLst/>
            <a:cxnLst/>
            <a:rect l="l" t="t" r="r" b="b"/>
            <a:pathLst>
              <a:path w="904875" h="904875">
                <a:moveTo>
                  <a:pt x="452342" y="0"/>
                </a:moveTo>
                <a:lnTo>
                  <a:pt x="403054" y="2654"/>
                </a:lnTo>
                <a:lnTo>
                  <a:pt x="355303" y="10433"/>
                </a:lnTo>
                <a:lnTo>
                  <a:pt x="309366" y="23060"/>
                </a:lnTo>
                <a:lnTo>
                  <a:pt x="265518" y="40260"/>
                </a:lnTo>
                <a:lnTo>
                  <a:pt x="224035" y="61757"/>
                </a:lnTo>
                <a:lnTo>
                  <a:pt x="185193" y="87274"/>
                </a:lnTo>
                <a:lnTo>
                  <a:pt x="149269" y="116537"/>
                </a:lnTo>
                <a:lnTo>
                  <a:pt x="116537" y="149268"/>
                </a:lnTo>
                <a:lnTo>
                  <a:pt x="87275" y="185193"/>
                </a:lnTo>
                <a:lnTo>
                  <a:pt x="61757" y="224035"/>
                </a:lnTo>
                <a:lnTo>
                  <a:pt x="40260" y="265517"/>
                </a:lnTo>
                <a:lnTo>
                  <a:pt x="23060" y="309365"/>
                </a:lnTo>
                <a:lnTo>
                  <a:pt x="10433" y="355303"/>
                </a:lnTo>
                <a:lnTo>
                  <a:pt x="2654" y="403054"/>
                </a:lnTo>
                <a:lnTo>
                  <a:pt x="0" y="452342"/>
                </a:lnTo>
                <a:lnTo>
                  <a:pt x="2654" y="501630"/>
                </a:lnTo>
                <a:lnTo>
                  <a:pt x="10433" y="549380"/>
                </a:lnTo>
                <a:lnTo>
                  <a:pt x="23060" y="595318"/>
                </a:lnTo>
                <a:lnTo>
                  <a:pt x="40260" y="639166"/>
                </a:lnTo>
                <a:lnTo>
                  <a:pt x="61757" y="680648"/>
                </a:lnTo>
                <a:lnTo>
                  <a:pt x="87275" y="719490"/>
                </a:lnTo>
                <a:lnTo>
                  <a:pt x="116537" y="755415"/>
                </a:lnTo>
                <a:lnTo>
                  <a:pt x="149269" y="788146"/>
                </a:lnTo>
                <a:lnTo>
                  <a:pt x="185193" y="817409"/>
                </a:lnTo>
                <a:lnTo>
                  <a:pt x="224035" y="842927"/>
                </a:lnTo>
                <a:lnTo>
                  <a:pt x="265518" y="864423"/>
                </a:lnTo>
                <a:lnTo>
                  <a:pt x="309366" y="881624"/>
                </a:lnTo>
                <a:lnTo>
                  <a:pt x="355303" y="894251"/>
                </a:lnTo>
                <a:lnTo>
                  <a:pt x="403054" y="902030"/>
                </a:lnTo>
                <a:lnTo>
                  <a:pt x="452342" y="904684"/>
                </a:lnTo>
                <a:lnTo>
                  <a:pt x="501630" y="902030"/>
                </a:lnTo>
                <a:lnTo>
                  <a:pt x="549380" y="894251"/>
                </a:lnTo>
                <a:lnTo>
                  <a:pt x="595318" y="881624"/>
                </a:lnTo>
                <a:lnTo>
                  <a:pt x="639166" y="864423"/>
                </a:lnTo>
                <a:lnTo>
                  <a:pt x="680648" y="842927"/>
                </a:lnTo>
                <a:lnTo>
                  <a:pt x="719490" y="817409"/>
                </a:lnTo>
                <a:lnTo>
                  <a:pt x="755415" y="788146"/>
                </a:lnTo>
                <a:lnTo>
                  <a:pt x="788146" y="755415"/>
                </a:lnTo>
                <a:lnTo>
                  <a:pt x="817409" y="719490"/>
                </a:lnTo>
                <a:lnTo>
                  <a:pt x="842927" y="680648"/>
                </a:lnTo>
                <a:lnTo>
                  <a:pt x="864423" y="639166"/>
                </a:lnTo>
                <a:lnTo>
                  <a:pt x="881624" y="595318"/>
                </a:lnTo>
                <a:lnTo>
                  <a:pt x="894251" y="549380"/>
                </a:lnTo>
                <a:lnTo>
                  <a:pt x="902030" y="501630"/>
                </a:lnTo>
                <a:lnTo>
                  <a:pt x="904684" y="452342"/>
                </a:lnTo>
                <a:lnTo>
                  <a:pt x="902030" y="403054"/>
                </a:lnTo>
                <a:lnTo>
                  <a:pt x="894251" y="355303"/>
                </a:lnTo>
                <a:lnTo>
                  <a:pt x="881624" y="309365"/>
                </a:lnTo>
                <a:lnTo>
                  <a:pt x="864423" y="265517"/>
                </a:lnTo>
                <a:lnTo>
                  <a:pt x="842927" y="224035"/>
                </a:lnTo>
                <a:lnTo>
                  <a:pt x="817409" y="185193"/>
                </a:lnTo>
                <a:lnTo>
                  <a:pt x="788146" y="149268"/>
                </a:lnTo>
                <a:lnTo>
                  <a:pt x="755415" y="116537"/>
                </a:lnTo>
                <a:lnTo>
                  <a:pt x="719490" y="87274"/>
                </a:lnTo>
                <a:lnTo>
                  <a:pt x="680648" y="61757"/>
                </a:lnTo>
                <a:lnTo>
                  <a:pt x="639166" y="40260"/>
                </a:lnTo>
                <a:lnTo>
                  <a:pt x="595318" y="23060"/>
                </a:lnTo>
                <a:lnTo>
                  <a:pt x="549380" y="10433"/>
                </a:lnTo>
                <a:lnTo>
                  <a:pt x="501630" y="2654"/>
                </a:lnTo>
                <a:lnTo>
                  <a:pt x="452342" y="0"/>
                </a:lnTo>
                <a:close/>
              </a:path>
            </a:pathLst>
          </a:custGeom>
          <a:solidFill>
            <a:srgbClr val="0499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536991" y="782725"/>
            <a:ext cx="790575" cy="3778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300" spc="-15">
                <a:solidFill>
                  <a:srgbClr val="049999"/>
                </a:solidFill>
                <a:latin typeface="Arial"/>
                <a:cs typeface="Arial"/>
              </a:rPr>
              <a:t>A</a:t>
            </a:r>
            <a:r>
              <a:rPr dirty="0" sz="2300" spc="0">
                <a:solidFill>
                  <a:srgbClr val="049999"/>
                </a:solidFill>
                <a:latin typeface="Arial"/>
                <a:cs typeface="Arial"/>
              </a:rPr>
              <a:t>UL</a:t>
            </a:r>
            <a:r>
              <a:rPr dirty="0" sz="2300" spc="0">
                <a:solidFill>
                  <a:srgbClr val="049999"/>
                </a:solidFill>
                <a:latin typeface="Arial"/>
                <a:cs typeface="Arial"/>
              </a:rPr>
              <a:t>A</a:t>
            </a:r>
            <a:endParaRPr sz="23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18379" y="441253"/>
            <a:ext cx="923680" cy="8835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8801001" y="10193713"/>
            <a:ext cx="607695" cy="740410"/>
          </a:xfrm>
          <a:prstGeom prst="rect">
            <a:avLst/>
          </a:prstGeom>
        </p:spPr>
        <p:txBody>
          <a:bodyPr wrap="square" lIns="0" tIns="361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4100" spc="5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4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-40"/>
              <a:t>Tipos </a:t>
            </a:r>
            <a:r>
              <a:rPr dirty="0"/>
              <a:t>de</a:t>
            </a:r>
            <a:r>
              <a:rPr dirty="0" spc="5"/>
              <a:t> </a:t>
            </a:r>
            <a:r>
              <a:rPr dirty="0" spc="-5"/>
              <a:t>fermentação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36991" y="2296737"/>
            <a:ext cx="17312005" cy="4592955"/>
          </a:xfrm>
          <a:prstGeom prst="rect">
            <a:avLst/>
          </a:prstGeom>
        </p:spPr>
        <p:txBody>
          <a:bodyPr wrap="square" lIns="0" tIns="2882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70"/>
              </a:spcBef>
            </a:pPr>
            <a:r>
              <a:rPr dirty="0" sz="5350" spc="-5" b="1">
                <a:solidFill>
                  <a:srgbClr val="D68D36"/>
                </a:solidFill>
                <a:latin typeface="Arial"/>
                <a:cs typeface="Arial"/>
              </a:rPr>
              <a:t>Fermentação </a:t>
            </a:r>
            <a:r>
              <a:rPr dirty="0" sz="5350" b="1">
                <a:solidFill>
                  <a:srgbClr val="D68D36"/>
                </a:solidFill>
                <a:latin typeface="Arial"/>
                <a:cs typeface="Arial"/>
              </a:rPr>
              <a:t>lática</a:t>
            </a:r>
            <a:endParaRPr sz="5350">
              <a:latin typeface="Arial"/>
              <a:cs typeface="Arial"/>
            </a:endParaRPr>
          </a:p>
          <a:p>
            <a:pPr marL="15240">
              <a:lnSpc>
                <a:spcPts val="5930"/>
              </a:lnSpc>
              <a:spcBef>
                <a:spcPts val="1995"/>
              </a:spcBef>
              <a:tabLst>
                <a:tab pos="3088005" algn="l"/>
                <a:tab pos="4274820" algn="l"/>
                <a:tab pos="6614159" algn="l"/>
                <a:tab pos="8919210" algn="l"/>
                <a:tab pos="9861550" algn="l"/>
                <a:tab pos="11886565" algn="l"/>
                <a:tab pos="14854555" algn="l"/>
              </a:tabLst>
            </a:pPr>
            <a:r>
              <a:rPr dirty="0" sz="4950" spc="-5" b="1">
                <a:latin typeface="Arial"/>
                <a:cs typeface="Arial"/>
              </a:rPr>
              <a:t>Realizada</a:t>
            </a:r>
            <a:r>
              <a:rPr dirty="0" sz="4950" spc="-5" b="1">
                <a:latin typeface="Arial"/>
                <a:cs typeface="Arial"/>
              </a:rPr>
              <a:t>	</a:t>
            </a:r>
            <a:r>
              <a:rPr dirty="0" sz="4950" spc="-5" b="1">
                <a:latin typeface="Arial"/>
                <a:cs typeface="Arial"/>
              </a:rPr>
              <a:t>por</a:t>
            </a:r>
            <a:r>
              <a:rPr dirty="0" sz="4950" spc="-5" b="1">
                <a:latin typeface="Arial"/>
                <a:cs typeface="Arial"/>
              </a:rPr>
              <a:t>	</a:t>
            </a:r>
            <a:r>
              <a:rPr dirty="0" sz="4950" spc="-5" b="1">
                <a:latin typeface="Arial"/>
                <a:cs typeface="Arial"/>
              </a:rPr>
              <a:t>nossas</a:t>
            </a:r>
            <a:r>
              <a:rPr dirty="0" sz="4950" spc="-5" b="1">
                <a:latin typeface="Arial"/>
                <a:cs typeface="Arial"/>
              </a:rPr>
              <a:t>	</a:t>
            </a:r>
            <a:r>
              <a:rPr dirty="0" sz="4950" spc="-5" b="1">
                <a:latin typeface="Arial"/>
                <a:cs typeface="Arial"/>
              </a:rPr>
              <a:t>células</a:t>
            </a:r>
            <a:r>
              <a:rPr dirty="0" sz="4950" spc="-5" b="1">
                <a:latin typeface="Arial"/>
                <a:cs typeface="Arial"/>
              </a:rPr>
              <a:t>	</a:t>
            </a:r>
            <a:r>
              <a:rPr dirty="0" sz="4950" spc="-5" b="1">
                <a:latin typeface="Arial"/>
                <a:cs typeface="Arial"/>
              </a:rPr>
              <a:t>do</a:t>
            </a:r>
            <a:r>
              <a:rPr dirty="0" sz="4950" spc="-5" b="1">
                <a:latin typeface="Arial"/>
                <a:cs typeface="Arial"/>
              </a:rPr>
              <a:t>	</a:t>
            </a:r>
            <a:r>
              <a:rPr dirty="0" sz="4950" spc="-5" b="1">
                <a:latin typeface="Arial"/>
                <a:cs typeface="Arial"/>
              </a:rPr>
              <a:t>tecido</a:t>
            </a:r>
            <a:r>
              <a:rPr dirty="0" sz="4950" spc="-5" b="1">
                <a:latin typeface="Arial"/>
                <a:cs typeface="Arial"/>
              </a:rPr>
              <a:t>	</a:t>
            </a:r>
            <a:r>
              <a:rPr dirty="0" sz="4950" spc="-5" b="1">
                <a:latin typeface="Arial"/>
                <a:cs typeface="Arial"/>
              </a:rPr>
              <a:t>muscular</a:t>
            </a:r>
            <a:r>
              <a:rPr dirty="0" sz="4950" spc="-5" b="1">
                <a:latin typeface="Arial"/>
                <a:cs typeface="Arial"/>
              </a:rPr>
              <a:t>	</a:t>
            </a:r>
            <a:r>
              <a:rPr dirty="0" sz="4950" spc="-5" b="1">
                <a:latin typeface="Arial"/>
                <a:cs typeface="Arial"/>
              </a:rPr>
              <a:t>estriado</a:t>
            </a:r>
            <a:endParaRPr sz="4950">
              <a:latin typeface="Arial"/>
              <a:cs typeface="Arial"/>
            </a:endParaRPr>
          </a:p>
          <a:p>
            <a:pPr marL="12700">
              <a:lnSpc>
                <a:spcPts val="5930"/>
              </a:lnSpc>
              <a:tabLst>
                <a:tab pos="3539490" algn="l"/>
                <a:tab pos="4063365" algn="l"/>
                <a:tab pos="5146040" algn="l"/>
                <a:tab pos="7869555" algn="l"/>
                <a:tab pos="8393430" algn="l"/>
              </a:tabLst>
            </a:pPr>
            <a:r>
              <a:rPr dirty="0" sz="4950" spc="-5">
                <a:latin typeface="Arial"/>
                <a:cs typeface="Arial"/>
              </a:rPr>
              <a:t>esquelético,	e	por	bactérias	e	lactobacilos.</a:t>
            </a:r>
            <a:endParaRPr sz="4950">
              <a:latin typeface="Arial"/>
              <a:cs typeface="Arial"/>
            </a:endParaRPr>
          </a:p>
          <a:p>
            <a:pPr marL="12700" marR="1045210">
              <a:lnSpc>
                <a:spcPct val="100000"/>
              </a:lnSpc>
              <a:spcBef>
                <a:spcPts val="1639"/>
              </a:spcBef>
              <a:tabLst>
                <a:tab pos="1583690" algn="l"/>
                <a:tab pos="3225165" algn="l"/>
                <a:tab pos="4300855" algn="l"/>
                <a:tab pos="5173980" algn="l"/>
                <a:tab pos="5389880" algn="l"/>
                <a:tab pos="5914390" algn="l"/>
                <a:tab pos="7722870" algn="l"/>
                <a:tab pos="8246745" algn="l"/>
                <a:tab pos="8987155" algn="l"/>
                <a:tab pos="9511030" algn="l"/>
                <a:tab pos="10132695" algn="l"/>
                <a:tab pos="11124565" algn="l"/>
                <a:tab pos="11564620" algn="l"/>
                <a:tab pos="11997690" algn="l"/>
                <a:tab pos="13834110" algn="l"/>
              </a:tabLst>
            </a:pPr>
            <a:r>
              <a:rPr dirty="0" sz="4950" spc="-5">
                <a:latin typeface="Arial"/>
                <a:cs typeface="Arial"/>
              </a:rPr>
              <a:t>Esse</a:t>
            </a:r>
            <a:r>
              <a:rPr dirty="0" sz="4950" spc="-5">
                <a:latin typeface="Arial"/>
                <a:cs typeface="Arial"/>
              </a:rPr>
              <a:t>	</a:t>
            </a:r>
            <a:r>
              <a:rPr dirty="0" sz="4950" spc="-5">
                <a:latin typeface="Arial"/>
                <a:cs typeface="Arial"/>
              </a:rPr>
              <a:t>p</a:t>
            </a:r>
            <a:r>
              <a:rPr dirty="0" sz="4950" spc="-55">
                <a:latin typeface="Arial"/>
                <a:cs typeface="Arial"/>
              </a:rPr>
              <a:t>r</a:t>
            </a:r>
            <a:r>
              <a:rPr dirty="0" sz="4950" spc="-5">
                <a:latin typeface="Arial"/>
                <a:cs typeface="Arial"/>
              </a:rPr>
              <a:t>ocesso</a:t>
            </a:r>
            <a:r>
              <a:rPr dirty="0" sz="4950">
                <a:latin typeface="Arial"/>
                <a:cs typeface="Arial"/>
              </a:rPr>
              <a:t>	</a:t>
            </a:r>
            <a:r>
              <a:rPr dirty="0" sz="4950" spc="-5">
                <a:latin typeface="Arial"/>
                <a:cs typeface="Arial"/>
              </a:rPr>
              <a:t>na</a:t>
            </a:r>
            <a:r>
              <a:rPr dirty="0" sz="4950">
                <a:latin typeface="Arial"/>
                <a:cs typeface="Arial"/>
              </a:rPr>
              <a:t>	</a:t>
            </a:r>
            <a:r>
              <a:rPr dirty="0" sz="4950" spc="-5">
                <a:latin typeface="Arial"/>
                <a:cs typeface="Arial"/>
              </a:rPr>
              <a:t>indústria</a:t>
            </a:r>
            <a:r>
              <a:rPr dirty="0" sz="4950">
                <a:latin typeface="Arial"/>
                <a:cs typeface="Arial"/>
              </a:rPr>
              <a:t>	</a:t>
            </a:r>
            <a:r>
              <a:rPr dirty="0" sz="4950" spc="-5">
                <a:latin typeface="Arial"/>
                <a:cs typeface="Arial"/>
              </a:rPr>
              <a:t>é</a:t>
            </a:r>
            <a:r>
              <a:rPr dirty="0" sz="4950">
                <a:latin typeface="Arial"/>
                <a:cs typeface="Arial"/>
              </a:rPr>
              <a:t>	</a:t>
            </a:r>
            <a:r>
              <a:rPr dirty="0" sz="4950" spc="-5">
                <a:latin typeface="Arial"/>
                <a:cs typeface="Arial"/>
              </a:rPr>
              <a:t>usado</a:t>
            </a:r>
            <a:r>
              <a:rPr dirty="0" sz="4950">
                <a:latin typeface="Arial"/>
                <a:cs typeface="Arial"/>
              </a:rPr>
              <a:t>	</a:t>
            </a:r>
            <a:r>
              <a:rPr dirty="0" sz="4950" spc="-5">
                <a:latin typeface="Arial"/>
                <a:cs typeface="Arial"/>
              </a:rPr>
              <a:t>para</a:t>
            </a:r>
            <a:r>
              <a:rPr dirty="0" sz="4950">
                <a:latin typeface="Arial"/>
                <a:cs typeface="Arial"/>
              </a:rPr>
              <a:t>	</a:t>
            </a:r>
            <a:r>
              <a:rPr dirty="0" sz="4950" spc="-5">
                <a:latin typeface="Arial"/>
                <a:cs typeface="Arial"/>
              </a:rPr>
              <a:t>fabricar</a:t>
            </a:r>
            <a:r>
              <a:rPr dirty="0" sz="4950">
                <a:latin typeface="Arial"/>
                <a:cs typeface="Arial"/>
              </a:rPr>
              <a:t>	</a:t>
            </a:r>
            <a:r>
              <a:rPr dirty="0" sz="4950" spc="-5">
                <a:latin typeface="Arial"/>
                <a:cs typeface="Arial"/>
              </a:rPr>
              <a:t>iogu</a:t>
            </a:r>
            <a:r>
              <a:rPr dirty="0" sz="4950" spc="100">
                <a:latin typeface="Arial"/>
                <a:cs typeface="Arial"/>
              </a:rPr>
              <a:t>r</a:t>
            </a:r>
            <a:r>
              <a:rPr dirty="0" sz="4950" spc="-5">
                <a:latin typeface="Arial"/>
                <a:cs typeface="Arial"/>
              </a:rPr>
              <a:t>tes,  </a:t>
            </a:r>
            <a:r>
              <a:rPr dirty="0" sz="4950" spc="-5">
                <a:latin typeface="Arial"/>
                <a:cs typeface="Arial"/>
              </a:rPr>
              <a:t>coalhadas,	queijos	e	manteigas	a	</a:t>
            </a:r>
            <a:r>
              <a:rPr dirty="0" sz="4950" spc="0">
                <a:latin typeface="Arial"/>
                <a:cs typeface="Arial"/>
              </a:rPr>
              <a:t>partir	</a:t>
            </a:r>
            <a:r>
              <a:rPr dirty="0" sz="4950" spc="-5">
                <a:latin typeface="Arial"/>
                <a:cs typeface="Arial"/>
              </a:rPr>
              <a:t>do	leite.</a:t>
            </a:r>
            <a:endParaRPr sz="49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64405" y="7036803"/>
            <a:ext cx="2427294" cy="32286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722236" y="7201354"/>
            <a:ext cx="5759878" cy="30643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2648588" y="7201588"/>
            <a:ext cx="4686096" cy="30640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003960" y="10227744"/>
            <a:ext cx="1471295" cy="5911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700" spc="0">
                <a:solidFill>
                  <a:srgbClr val="049999"/>
                </a:solidFill>
                <a:latin typeface="Arial"/>
                <a:cs typeface="Arial"/>
              </a:rPr>
              <a:t>iogurte</a:t>
            </a:r>
            <a:endParaRPr sz="37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20676" y="10227744"/>
            <a:ext cx="1938020" cy="5911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700">
                <a:solidFill>
                  <a:srgbClr val="049999"/>
                </a:solidFill>
                <a:latin typeface="Arial"/>
                <a:cs typeface="Arial"/>
              </a:rPr>
              <a:t>coalhada</a:t>
            </a:r>
            <a:endParaRPr sz="37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528928" y="10227744"/>
            <a:ext cx="1282700" cy="5911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700">
                <a:solidFill>
                  <a:srgbClr val="049999"/>
                </a:solidFill>
                <a:latin typeface="Arial"/>
                <a:cs typeface="Arial"/>
              </a:rPr>
              <a:t>queijo</a:t>
            </a:r>
            <a:endParaRPr sz="37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8402" y="0"/>
            <a:ext cx="856615" cy="11308715"/>
          </a:xfrm>
          <a:custGeom>
            <a:avLst/>
            <a:gdLst/>
            <a:ahLst/>
            <a:cxnLst/>
            <a:rect l="l" t="t" r="r" b="b"/>
            <a:pathLst>
              <a:path w="856615" h="11308715">
                <a:moveTo>
                  <a:pt x="0" y="11308556"/>
                </a:moveTo>
                <a:lnTo>
                  <a:pt x="856248" y="11308556"/>
                </a:lnTo>
                <a:lnTo>
                  <a:pt x="856248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7DBD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-3" y="0"/>
            <a:ext cx="1254125" cy="11308715"/>
          </a:xfrm>
          <a:custGeom>
            <a:avLst/>
            <a:gdLst/>
            <a:ahLst/>
            <a:cxnLst/>
            <a:rect l="l" t="t" r="r" b="b"/>
            <a:pathLst>
              <a:path w="1254125" h="11308715">
                <a:moveTo>
                  <a:pt x="801022" y="0"/>
                </a:moveTo>
                <a:lnTo>
                  <a:pt x="0" y="0"/>
                </a:lnTo>
                <a:lnTo>
                  <a:pt x="0" y="11308550"/>
                </a:lnTo>
                <a:lnTo>
                  <a:pt x="801022" y="11308550"/>
                </a:lnTo>
                <a:lnTo>
                  <a:pt x="801022" y="1510190"/>
                </a:lnTo>
                <a:lnTo>
                  <a:pt x="846420" y="1495179"/>
                </a:lnTo>
                <a:lnTo>
                  <a:pt x="890213" y="1476880"/>
                </a:lnTo>
                <a:lnTo>
                  <a:pt x="932253" y="1455438"/>
                </a:lnTo>
                <a:lnTo>
                  <a:pt x="972392" y="1431003"/>
                </a:lnTo>
                <a:lnTo>
                  <a:pt x="1010482" y="1403721"/>
                </a:lnTo>
                <a:lnTo>
                  <a:pt x="1046376" y="1373739"/>
                </a:lnTo>
                <a:lnTo>
                  <a:pt x="1079924" y="1341206"/>
                </a:lnTo>
                <a:lnTo>
                  <a:pt x="1110980" y="1306267"/>
                </a:lnTo>
                <a:lnTo>
                  <a:pt x="1139395" y="1269072"/>
                </a:lnTo>
                <a:lnTo>
                  <a:pt x="1165021" y="1229766"/>
                </a:lnTo>
                <a:lnTo>
                  <a:pt x="1187711" y="1188498"/>
                </a:lnTo>
                <a:lnTo>
                  <a:pt x="1207316" y="1145414"/>
                </a:lnTo>
                <a:lnTo>
                  <a:pt x="1223688" y="1100663"/>
                </a:lnTo>
                <a:lnTo>
                  <a:pt x="1236679" y="1054391"/>
                </a:lnTo>
                <a:lnTo>
                  <a:pt x="1246142" y="1006745"/>
                </a:lnTo>
                <a:lnTo>
                  <a:pt x="1251929" y="957874"/>
                </a:lnTo>
                <a:lnTo>
                  <a:pt x="1253890" y="907925"/>
                </a:lnTo>
                <a:lnTo>
                  <a:pt x="1251929" y="857975"/>
                </a:lnTo>
                <a:lnTo>
                  <a:pt x="1246142" y="809104"/>
                </a:lnTo>
                <a:lnTo>
                  <a:pt x="1236679" y="761459"/>
                </a:lnTo>
                <a:lnTo>
                  <a:pt x="1223688" y="715187"/>
                </a:lnTo>
                <a:lnTo>
                  <a:pt x="1207316" y="670436"/>
                </a:lnTo>
                <a:lnTo>
                  <a:pt x="1187711" y="627353"/>
                </a:lnTo>
                <a:lnTo>
                  <a:pt x="1165021" y="586084"/>
                </a:lnTo>
                <a:lnTo>
                  <a:pt x="1139395" y="546779"/>
                </a:lnTo>
                <a:lnTo>
                  <a:pt x="1110980" y="509583"/>
                </a:lnTo>
                <a:lnTo>
                  <a:pt x="1079924" y="474645"/>
                </a:lnTo>
                <a:lnTo>
                  <a:pt x="1046376" y="442111"/>
                </a:lnTo>
                <a:lnTo>
                  <a:pt x="1010482" y="412130"/>
                </a:lnTo>
                <a:lnTo>
                  <a:pt x="972392" y="384847"/>
                </a:lnTo>
                <a:lnTo>
                  <a:pt x="932253" y="360412"/>
                </a:lnTo>
                <a:lnTo>
                  <a:pt x="890213" y="338971"/>
                </a:lnTo>
                <a:lnTo>
                  <a:pt x="846420" y="320671"/>
                </a:lnTo>
                <a:lnTo>
                  <a:pt x="801022" y="305660"/>
                </a:lnTo>
                <a:lnTo>
                  <a:pt x="801022" y="0"/>
                </a:lnTo>
                <a:close/>
              </a:path>
            </a:pathLst>
          </a:custGeom>
          <a:solidFill>
            <a:srgbClr val="0499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9371135" y="10265720"/>
            <a:ext cx="733425" cy="652145"/>
          </a:xfrm>
          <a:custGeom>
            <a:avLst/>
            <a:gdLst/>
            <a:ahLst/>
            <a:cxnLst/>
            <a:rect l="l" t="t" r="r" b="b"/>
            <a:pathLst>
              <a:path w="733425" h="652145">
                <a:moveTo>
                  <a:pt x="732964" y="0"/>
                </a:moveTo>
                <a:lnTo>
                  <a:pt x="0" y="0"/>
                </a:lnTo>
                <a:lnTo>
                  <a:pt x="0" y="651895"/>
                </a:lnTo>
                <a:lnTo>
                  <a:pt x="732964" y="651895"/>
                </a:lnTo>
                <a:lnTo>
                  <a:pt x="732964" y="0"/>
                </a:lnTo>
                <a:close/>
              </a:path>
            </a:pathLst>
          </a:custGeom>
          <a:solidFill>
            <a:srgbClr val="0499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8545833" y="9989142"/>
            <a:ext cx="1130935" cy="1130935"/>
          </a:xfrm>
          <a:custGeom>
            <a:avLst/>
            <a:gdLst/>
            <a:ahLst/>
            <a:cxnLst/>
            <a:rect l="l" t="t" r="r" b="b"/>
            <a:pathLst>
              <a:path w="1130934" h="1130934">
                <a:moveTo>
                  <a:pt x="565427" y="0"/>
                </a:moveTo>
                <a:lnTo>
                  <a:pt x="516641" y="2075"/>
                </a:lnTo>
                <a:lnTo>
                  <a:pt x="469006" y="8188"/>
                </a:lnTo>
                <a:lnTo>
                  <a:pt x="422694" y="18170"/>
                </a:lnTo>
                <a:lnTo>
                  <a:pt x="377873" y="31849"/>
                </a:lnTo>
                <a:lnTo>
                  <a:pt x="334714" y="49058"/>
                </a:lnTo>
                <a:lnTo>
                  <a:pt x="293386" y="69625"/>
                </a:lnTo>
                <a:lnTo>
                  <a:pt x="254060" y="93381"/>
                </a:lnTo>
                <a:lnTo>
                  <a:pt x="216904" y="120157"/>
                </a:lnTo>
                <a:lnTo>
                  <a:pt x="182088" y="149782"/>
                </a:lnTo>
                <a:lnTo>
                  <a:pt x="149783" y="182088"/>
                </a:lnTo>
                <a:lnTo>
                  <a:pt x="120157" y="216903"/>
                </a:lnTo>
                <a:lnTo>
                  <a:pt x="93381" y="254059"/>
                </a:lnTo>
                <a:lnTo>
                  <a:pt x="69625" y="293386"/>
                </a:lnTo>
                <a:lnTo>
                  <a:pt x="49058" y="334714"/>
                </a:lnTo>
                <a:lnTo>
                  <a:pt x="31849" y="377873"/>
                </a:lnTo>
                <a:lnTo>
                  <a:pt x="18170" y="422694"/>
                </a:lnTo>
                <a:lnTo>
                  <a:pt x="8188" y="469006"/>
                </a:lnTo>
                <a:lnTo>
                  <a:pt x="2075" y="516640"/>
                </a:lnTo>
                <a:lnTo>
                  <a:pt x="0" y="565427"/>
                </a:lnTo>
                <a:lnTo>
                  <a:pt x="2075" y="614214"/>
                </a:lnTo>
                <a:lnTo>
                  <a:pt x="8188" y="661848"/>
                </a:lnTo>
                <a:lnTo>
                  <a:pt x="18170" y="708161"/>
                </a:lnTo>
                <a:lnTo>
                  <a:pt x="31849" y="752981"/>
                </a:lnTo>
                <a:lnTo>
                  <a:pt x="49058" y="796140"/>
                </a:lnTo>
                <a:lnTo>
                  <a:pt x="69625" y="837468"/>
                </a:lnTo>
                <a:lnTo>
                  <a:pt x="93381" y="876795"/>
                </a:lnTo>
                <a:lnTo>
                  <a:pt x="120157" y="913951"/>
                </a:lnTo>
                <a:lnTo>
                  <a:pt x="149783" y="948767"/>
                </a:lnTo>
                <a:lnTo>
                  <a:pt x="182088" y="981072"/>
                </a:lnTo>
                <a:lnTo>
                  <a:pt x="216904" y="1010697"/>
                </a:lnTo>
                <a:lnTo>
                  <a:pt x="254060" y="1037473"/>
                </a:lnTo>
                <a:lnTo>
                  <a:pt x="293386" y="1061230"/>
                </a:lnTo>
                <a:lnTo>
                  <a:pt x="334714" y="1081797"/>
                </a:lnTo>
                <a:lnTo>
                  <a:pt x="377873" y="1099005"/>
                </a:lnTo>
                <a:lnTo>
                  <a:pt x="422694" y="1112685"/>
                </a:lnTo>
                <a:lnTo>
                  <a:pt x="469006" y="1122666"/>
                </a:lnTo>
                <a:lnTo>
                  <a:pt x="516641" y="1128780"/>
                </a:lnTo>
                <a:lnTo>
                  <a:pt x="565427" y="1130855"/>
                </a:lnTo>
                <a:lnTo>
                  <a:pt x="614214" y="1128780"/>
                </a:lnTo>
                <a:lnTo>
                  <a:pt x="661848" y="1122666"/>
                </a:lnTo>
                <a:lnTo>
                  <a:pt x="708161" y="1112685"/>
                </a:lnTo>
                <a:lnTo>
                  <a:pt x="752981" y="1099005"/>
                </a:lnTo>
                <a:lnTo>
                  <a:pt x="796140" y="1081797"/>
                </a:lnTo>
                <a:lnTo>
                  <a:pt x="837468" y="1061230"/>
                </a:lnTo>
                <a:lnTo>
                  <a:pt x="876795" y="1037473"/>
                </a:lnTo>
                <a:lnTo>
                  <a:pt x="913951" y="1010697"/>
                </a:lnTo>
                <a:lnTo>
                  <a:pt x="948767" y="981072"/>
                </a:lnTo>
                <a:lnTo>
                  <a:pt x="981072" y="948767"/>
                </a:lnTo>
                <a:lnTo>
                  <a:pt x="1010697" y="913951"/>
                </a:lnTo>
                <a:lnTo>
                  <a:pt x="1037473" y="876795"/>
                </a:lnTo>
                <a:lnTo>
                  <a:pt x="1061230" y="837468"/>
                </a:lnTo>
                <a:lnTo>
                  <a:pt x="1081797" y="796140"/>
                </a:lnTo>
                <a:lnTo>
                  <a:pt x="1099005" y="752981"/>
                </a:lnTo>
                <a:lnTo>
                  <a:pt x="1112685" y="708161"/>
                </a:lnTo>
                <a:lnTo>
                  <a:pt x="1122666" y="661848"/>
                </a:lnTo>
                <a:lnTo>
                  <a:pt x="1128780" y="614214"/>
                </a:lnTo>
                <a:lnTo>
                  <a:pt x="1130855" y="565427"/>
                </a:lnTo>
                <a:lnTo>
                  <a:pt x="1128780" y="516640"/>
                </a:lnTo>
                <a:lnTo>
                  <a:pt x="1122666" y="469006"/>
                </a:lnTo>
                <a:lnTo>
                  <a:pt x="1112685" y="422694"/>
                </a:lnTo>
                <a:lnTo>
                  <a:pt x="1099005" y="377873"/>
                </a:lnTo>
                <a:lnTo>
                  <a:pt x="1081797" y="334714"/>
                </a:lnTo>
                <a:lnTo>
                  <a:pt x="1061230" y="293386"/>
                </a:lnTo>
                <a:lnTo>
                  <a:pt x="1037473" y="254059"/>
                </a:lnTo>
                <a:lnTo>
                  <a:pt x="1010697" y="216903"/>
                </a:lnTo>
                <a:lnTo>
                  <a:pt x="981072" y="182088"/>
                </a:lnTo>
                <a:lnTo>
                  <a:pt x="948767" y="149782"/>
                </a:lnTo>
                <a:lnTo>
                  <a:pt x="913951" y="120157"/>
                </a:lnTo>
                <a:lnTo>
                  <a:pt x="876795" y="93381"/>
                </a:lnTo>
                <a:lnTo>
                  <a:pt x="837468" y="69625"/>
                </a:lnTo>
                <a:lnTo>
                  <a:pt x="796140" y="49058"/>
                </a:lnTo>
                <a:lnTo>
                  <a:pt x="752981" y="31849"/>
                </a:lnTo>
                <a:lnTo>
                  <a:pt x="708161" y="18170"/>
                </a:lnTo>
                <a:lnTo>
                  <a:pt x="661848" y="8188"/>
                </a:lnTo>
                <a:lnTo>
                  <a:pt x="614214" y="2075"/>
                </a:lnTo>
                <a:lnTo>
                  <a:pt x="5654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8545833" y="9989142"/>
            <a:ext cx="1130935" cy="1130935"/>
          </a:xfrm>
          <a:custGeom>
            <a:avLst/>
            <a:gdLst/>
            <a:ahLst/>
            <a:cxnLst/>
            <a:rect l="l" t="t" r="r" b="b"/>
            <a:pathLst>
              <a:path w="1130934" h="1130934">
                <a:moveTo>
                  <a:pt x="565427" y="1130855"/>
                </a:moveTo>
                <a:lnTo>
                  <a:pt x="614214" y="1128780"/>
                </a:lnTo>
                <a:lnTo>
                  <a:pt x="661848" y="1122666"/>
                </a:lnTo>
                <a:lnTo>
                  <a:pt x="708161" y="1112685"/>
                </a:lnTo>
                <a:lnTo>
                  <a:pt x="752981" y="1099005"/>
                </a:lnTo>
                <a:lnTo>
                  <a:pt x="796140" y="1081797"/>
                </a:lnTo>
                <a:lnTo>
                  <a:pt x="837468" y="1061230"/>
                </a:lnTo>
                <a:lnTo>
                  <a:pt x="876795" y="1037473"/>
                </a:lnTo>
                <a:lnTo>
                  <a:pt x="913951" y="1010698"/>
                </a:lnTo>
                <a:lnTo>
                  <a:pt x="948767" y="981072"/>
                </a:lnTo>
                <a:lnTo>
                  <a:pt x="981072" y="948767"/>
                </a:lnTo>
                <a:lnTo>
                  <a:pt x="1010698" y="913951"/>
                </a:lnTo>
                <a:lnTo>
                  <a:pt x="1037473" y="876795"/>
                </a:lnTo>
                <a:lnTo>
                  <a:pt x="1061230" y="837468"/>
                </a:lnTo>
                <a:lnTo>
                  <a:pt x="1081797" y="796140"/>
                </a:lnTo>
                <a:lnTo>
                  <a:pt x="1099005" y="752981"/>
                </a:lnTo>
                <a:lnTo>
                  <a:pt x="1112685" y="708161"/>
                </a:lnTo>
                <a:lnTo>
                  <a:pt x="1122666" y="661848"/>
                </a:lnTo>
                <a:lnTo>
                  <a:pt x="1128780" y="614214"/>
                </a:lnTo>
                <a:lnTo>
                  <a:pt x="1130855" y="565427"/>
                </a:lnTo>
                <a:lnTo>
                  <a:pt x="1128780" y="516640"/>
                </a:lnTo>
                <a:lnTo>
                  <a:pt x="1122666" y="469006"/>
                </a:lnTo>
                <a:lnTo>
                  <a:pt x="1112685" y="422694"/>
                </a:lnTo>
                <a:lnTo>
                  <a:pt x="1099005" y="377873"/>
                </a:lnTo>
                <a:lnTo>
                  <a:pt x="1081797" y="334714"/>
                </a:lnTo>
                <a:lnTo>
                  <a:pt x="1061230" y="293386"/>
                </a:lnTo>
                <a:lnTo>
                  <a:pt x="1037473" y="254059"/>
                </a:lnTo>
                <a:lnTo>
                  <a:pt x="1010698" y="216903"/>
                </a:lnTo>
                <a:lnTo>
                  <a:pt x="981072" y="182088"/>
                </a:lnTo>
                <a:lnTo>
                  <a:pt x="948767" y="149782"/>
                </a:lnTo>
                <a:lnTo>
                  <a:pt x="913951" y="120157"/>
                </a:lnTo>
                <a:lnTo>
                  <a:pt x="876795" y="93381"/>
                </a:lnTo>
                <a:lnTo>
                  <a:pt x="837468" y="69625"/>
                </a:lnTo>
                <a:lnTo>
                  <a:pt x="796140" y="49058"/>
                </a:lnTo>
                <a:lnTo>
                  <a:pt x="752981" y="31849"/>
                </a:lnTo>
                <a:lnTo>
                  <a:pt x="708161" y="18170"/>
                </a:lnTo>
                <a:lnTo>
                  <a:pt x="661848" y="8188"/>
                </a:lnTo>
                <a:lnTo>
                  <a:pt x="614214" y="2075"/>
                </a:lnTo>
                <a:lnTo>
                  <a:pt x="565427" y="0"/>
                </a:lnTo>
                <a:lnTo>
                  <a:pt x="516641" y="2075"/>
                </a:lnTo>
                <a:lnTo>
                  <a:pt x="469006" y="8188"/>
                </a:lnTo>
                <a:lnTo>
                  <a:pt x="422694" y="18170"/>
                </a:lnTo>
                <a:lnTo>
                  <a:pt x="377873" y="31849"/>
                </a:lnTo>
                <a:lnTo>
                  <a:pt x="334714" y="49058"/>
                </a:lnTo>
                <a:lnTo>
                  <a:pt x="293386" y="69625"/>
                </a:lnTo>
                <a:lnTo>
                  <a:pt x="254060" y="93381"/>
                </a:lnTo>
                <a:lnTo>
                  <a:pt x="216904" y="120157"/>
                </a:lnTo>
                <a:lnTo>
                  <a:pt x="182088" y="149782"/>
                </a:lnTo>
                <a:lnTo>
                  <a:pt x="149783" y="182088"/>
                </a:lnTo>
                <a:lnTo>
                  <a:pt x="120157" y="216903"/>
                </a:lnTo>
                <a:lnTo>
                  <a:pt x="93381" y="254059"/>
                </a:lnTo>
                <a:lnTo>
                  <a:pt x="69625" y="293386"/>
                </a:lnTo>
                <a:lnTo>
                  <a:pt x="49058" y="334714"/>
                </a:lnTo>
                <a:lnTo>
                  <a:pt x="31849" y="377873"/>
                </a:lnTo>
                <a:lnTo>
                  <a:pt x="18170" y="422694"/>
                </a:lnTo>
                <a:lnTo>
                  <a:pt x="8188" y="469006"/>
                </a:lnTo>
                <a:lnTo>
                  <a:pt x="2075" y="516640"/>
                </a:lnTo>
                <a:lnTo>
                  <a:pt x="0" y="565427"/>
                </a:lnTo>
                <a:lnTo>
                  <a:pt x="2075" y="614214"/>
                </a:lnTo>
                <a:lnTo>
                  <a:pt x="8188" y="661848"/>
                </a:lnTo>
                <a:lnTo>
                  <a:pt x="18170" y="708161"/>
                </a:lnTo>
                <a:lnTo>
                  <a:pt x="31849" y="752981"/>
                </a:lnTo>
                <a:lnTo>
                  <a:pt x="49058" y="796140"/>
                </a:lnTo>
                <a:lnTo>
                  <a:pt x="69625" y="837468"/>
                </a:lnTo>
                <a:lnTo>
                  <a:pt x="93381" y="876795"/>
                </a:lnTo>
                <a:lnTo>
                  <a:pt x="120157" y="913951"/>
                </a:lnTo>
                <a:lnTo>
                  <a:pt x="149783" y="948767"/>
                </a:lnTo>
                <a:lnTo>
                  <a:pt x="182088" y="981072"/>
                </a:lnTo>
                <a:lnTo>
                  <a:pt x="216904" y="1010698"/>
                </a:lnTo>
                <a:lnTo>
                  <a:pt x="254060" y="1037473"/>
                </a:lnTo>
                <a:lnTo>
                  <a:pt x="293386" y="1061230"/>
                </a:lnTo>
                <a:lnTo>
                  <a:pt x="334714" y="1081797"/>
                </a:lnTo>
                <a:lnTo>
                  <a:pt x="377873" y="1099005"/>
                </a:lnTo>
                <a:lnTo>
                  <a:pt x="422694" y="1112685"/>
                </a:lnTo>
                <a:lnTo>
                  <a:pt x="469006" y="1122666"/>
                </a:lnTo>
                <a:lnTo>
                  <a:pt x="516641" y="1128780"/>
                </a:lnTo>
                <a:lnTo>
                  <a:pt x="565427" y="1130855"/>
                </a:lnTo>
                <a:close/>
              </a:path>
            </a:pathLst>
          </a:custGeom>
          <a:ln w="31411">
            <a:solidFill>
              <a:srgbClr val="0499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8658919" y="10102228"/>
            <a:ext cx="904875" cy="904875"/>
          </a:xfrm>
          <a:custGeom>
            <a:avLst/>
            <a:gdLst/>
            <a:ahLst/>
            <a:cxnLst/>
            <a:rect l="l" t="t" r="r" b="b"/>
            <a:pathLst>
              <a:path w="904875" h="904875">
                <a:moveTo>
                  <a:pt x="452342" y="0"/>
                </a:moveTo>
                <a:lnTo>
                  <a:pt x="403054" y="2654"/>
                </a:lnTo>
                <a:lnTo>
                  <a:pt x="355303" y="10433"/>
                </a:lnTo>
                <a:lnTo>
                  <a:pt x="309366" y="23060"/>
                </a:lnTo>
                <a:lnTo>
                  <a:pt x="265518" y="40260"/>
                </a:lnTo>
                <a:lnTo>
                  <a:pt x="224035" y="61757"/>
                </a:lnTo>
                <a:lnTo>
                  <a:pt x="185193" y="87274"/>
                </a:lnTo>
                <a:lnTo>
                  <a:pt x="149269" y="116537"/>
                </a:lnTo>
                <a:lnTo>
                  <a:pt x="116537" y="149268"/>
                </a:lnTo>
                <a:lnTo>
                  <a:pt x="87275" y="185193"/>
                </a:lnTo>
                <a:lnTo>
                  <a:pt x="61757" y="224035"/>
                </a:lnTo>
                <a:lnTo>
                  <a:pt x="40260" y="265517"/>
                </a:lnTo>
                <a:lnTo>
                  <a:pt x="23060" y="309365"/>
                </a:lnTo>
                <a:lnTo>
                  <a:pt x="10433" y="355303"/>
                </a:lnTo>
                <a:lnTo>
                  <a:pt x="2654" y="403054"/>
                </a:lnTo>
                <a:lnTo>
                  <a:pt x="0" y="452342"/>
                </a:lnTo>
                <a:lnTo>
                  <a:pt x="2654" y="501630"/>
                </a:lnTo>
                <a:lnTo>
                  <a:pt x="10433" y="549380"/>
                </a:lnTo>
                <a:lnTo>
                  <a:pt x="23060" y="595318"/>
                </a:lnTo>
                <a:lnTo>
                  <a:pt x="40260" y="639166"/>
                </a:lnTo>
                <a:lnTo>
                  <a:pt x="61757" y="680648"/>
                </a:lnTo>
                <a:lnTo>
                  <a:pt x="87275" y="719490"/>
                </a:lnTo>
                <a:lnTo>
                  <a:pt x="116537" y="755415"/>
                </a:lnTo>
                <a:lnTo>
                  <a:pt x="149269" y="788146"/>
                </a:lnTo>
                <a:lnTo>
                  <a:pt x="185193" y="817409"/>
                </a:lnTo>
                <a:lnTo>
                  <a:pt x="224035" y="842927"/>
                </a:lnTo>
                <a:lnTo>
                  <a:pt x="265518" y="864423"/>
                </a:lnTo>
                <a:lnTo>
                  <a:pt x="309366" y="881624"/>
                </a:lnTo>
                <a:lnTo>
                  <a:pt x="355303" y="894251"/>
                </a:lnTo>
                <a:lnTo>
                  <a:pt x="403054" y="902030"/>
                </a:lnTo>
                <a:lnTo>
                  <a:pt x="452342" y="904684"/>
                </a:lnTo>
                <a:lnTo>
                  <a:pt x="501630" y="902030"/>
                </a:lnTo>
                <a:lnTo>
                  <a:pt x="549380" y="894251"/>
                </a:lnTo>
                <a:lnTo>
                  <a:pt x="595318" y="881624"/>
                </a:lnTo>
                <a:lnTo>
                  <a:pt x="639166" y="864423"/>
                </a:lnTo>
                <a:lnTo>
                  <a:pt x="680648" y="842927"/>
                </a:lnTo>
                <a:lnTo>
                  <a:pt x="719490" y="817409"/>
                </a:lnTo>
                <a:lnTo>
                  <a:pt x="755415" y="788146"/>
                </a:lnTo>
                <a:lnTo>
                  <a:pt x="788146" y="755415"/>
                </a:lnTo>
                <a:lnTo>
                  <a:pt x="817409" y="719490"/>
                </a:lnTo>
                <a:lnTo>
                  <a:pt x="842927" y="680648"/>
                </a:lnTo>
                <a:lnTo>
                  <a:pt x="864423" y="639166"/>
                </a:lnTo>
                <a:lnTo>
                  <a:pt x="881624" y="595318"/>
                </a:lnTo>
                <a:lnTo>
                  <a:pt x="894251" y="549380"/>
                </a:lnTo>
                <a:lnTo>
                  <a:pt x="902030" y="501630"/>
                </a:lnTo>
                <a:lnTo>
                  <a:pt x="904684" y="452342"/>
                </a:lnTo>
                <a:lnTo>
                  <a:pt x="902030" y="403054"/>
                </a:lnTo>
                <a:lnTo>
                  <a:pt x="894251" y="355303"/>
                </a:lnTo>
                <a:lnTo>
                  <a:pt x="881624" y="309365"/>
                </a:lnTo>
                <a:lnTo>
                  <a:pt x="864423" y="265517"/>
                </a:lnTo>
                <a:lnTo>
                  <a:pt x="842927" y="224035"/>
                </a:lnTo>
                <a:lnTo>
                  <a:pt x="817409" y="185193"/>
                </a:lnTo>
                <a:lnTo>
                  <a:pt x="788146" y="149268"/>
                </a:lnTo>
                <a:lnTo>
                  <a:pt x="755415" y="116537"/>
                </a:lnTo>
                <a:lnTo>
                  <a:pt x="719490" y="87274"/>
                </a:lnTo>
                <a:lnTo>
                  <a:pt x="680648" y="61757"/>
                </a:lnTo>
                <a:lnTo>
                  <a:pt x="639166" y="40260"/>
                </a:lnTo>
                <a:lnTo>
                  <a:pt x="595318" y="23060"/>
                </a:lnTo>
                <a:lnTo>
                  <a:pt x="549380" y="10433"/>
                </a:lnTo>
                <a:lnTo>
                  <a:pt x="501630" y="2654"/>
                </a:lnTo>
                <a:lnTo>
                  <a:pt x="452342" y="0"/>
                </a:lnTo>
                <a:close/>
              </a:path>
            </a:pathLst>
          </a:custGeom>
          <a:solidFill>
            <a:srgbClr val="0499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8801001" y="10214655"/>
            <a:ext cx="607695" cy="6540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100" spc="5">
                <a:solidFill>
                  <a:srgbClr val="FFFFFF"/>
                </a:solidFill>
                <a:latin typeface="Arial"/>
                <a:cs typeface="Arial"/>
              </a:rPr>
              <a:t>11</a:t>
            </a:r>
            <a:endParaRPr sz="4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36991" y="782725"/>
            <a:ext cx="790575" cy="3778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300" spc="-15">
                <a:solidFill>
                  <a:srgbClr val="049999"/>
                </a:solidFill>
                <a:latin typeface="Arial"/>
                <a:cs typeface="Arial"/>
              </a:rPr>
              <a:t>A</a:t>
            </a:r>
            <a:r>
              <a:rPr dirty="0" sz="2300" spc="0">
                <a:solidFill>
                  <a:srgbClr val="049999"/>
                </a:solidFill>
                <a:latin typeface="Arial"/>
                <a:cs typeface="Arial"/>
              </a:rPr>
              <a:t>UL</a:t>
            </a:r>
            <a:r>
              <a:rPr dirty="0" sz="2300" spc="0">
                <a:solidFill>
                  <a:srgbClr val="049999"/>
                </a:solidFill>
                <a:latin typeface="Arial"/>
                <a:cs typeface="Arial"/>
              </a:rPr>
              <a:t>A</a:t>
            </a:r>
            <a:endParaRPr sz="23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18379" y="441253"/>
            <a:ext cx="923680" cy="8835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5546" y="1741822"/>
            <a:ext cx="10155555" cy="842644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-5"/>
              <a:t>Fermentação </a:t>
            </a:r>
            <a:r>
              <a:rPr dirty="0"/>
              <a:t>lática nos</a:t>
            </a:r>
            <a:r>
              <a:rPr dirty="0" spc="15"/>
              <a:t> </a:t>
            </a:r>
            <a:r>
              <a:rPr dirty="0"/>
              <a:t>músculos</a:t>
            </a:r>
          </a:p>
        </p:txBody>
      </p:sp>
      <p:sp>
        <p:nvSpPr>
          <p:cNvPr id="3" name="object 3"/>
          <p:cNvSpPr/>
          <p:nvPr/>
        </p:nvSpPr>
        <p:spPr>
          <a:xfrm>
            <a:off x="11204817" y="0"/>
            <a:ext cx="8898305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8402" y="0"/>
            <a:ext cx="856615" cy="11308715"/>
          </a:xfrm>
          <a:custGeom>
            <a:avLst/>
            <a:gdLst/>
            <a:ahLst/>
            <a:cxnLst/>
            <a:rect l="l" t="t" r="r" b="b"/>
            <a:pathLst>
              <a:path w="856615" h="11308715">
                <a:moveTo>
                  <a:pt x="0" y="11308556"/>
                </a:moveTo>
                <a:lnTo>
                  <a:pt x="856248" y="11308556"/>
                </a:lnTo>
                <a:lnTo>
                  <a:pt x="856248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7DBD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-3" y="0"/>
            <a:ext cx="1254125" cy="11308715"/>
          </a:xfrm>
          <a:custGeom>
            <a:avLst/>
            <a:gdLst/>
            <a:ahLst/>
            <a:cxnLst/>
            <a:rect l="l" t="t" r="r" b="b"/>
            <a:pathLst>
              <a:path w="1254125" h="11308715">
                <a:moveTo>
                  <a:pt x="801022" y="0"/>
                </a:moveTo>
                <a:lnTo>
                  <a:pt x="0" y="0"/>
                </a:lnTo>
                <a:lnTo>
                  <a:pt x="0" y="11308550"/>
                </a:lnTo>
                <a:lnTo>
                  <a:pt x="801022" y="11308550"/>
                </a:lnTo>
                <a:lnTo>
                  <a:pt x="801022" y="1510190"/>
                </a:lnTo>
                <a:lnTo>
                  <a:pt x="846420" y="1495179"/>
                </a:lnTo>
                <a:lnTo>
                  <a:pt x="890213" y="1476880"/>
                </a:lnTo>
                <a:lnTo>
                  <a:pt x="932253" y="1455438"/>
                </a:lnTo>
                <a:lnTo>
                  <a:pt x="972392" y="1431003"/>
                </a:lnTo>
                <a:lnTo>
                  <a:pt x="1010482" y="1403721"/>
                </a:lnTo>
                <a:lnTo>
                  <a:pt x="1046376" y="1373739"/>
                </a:lnTo>
                <a:lnTo>
                  <a:pt x="1079924" y="1341206"/>
                </a:lnTo>
                <a:lnTo>
                  <a:pt x="1110980" y="1306267"/>
                </a:lnTo>
                <a:lnTo>
                  <a:pt x="1139395" y="1269072"/>
                </a:lnTo>
                <a:lnTo>
                  <a:pt x="1165021" y="1229766"/>
                </a:lnTo>
                <a:lnTo>
                  <a:pt x="1187711" y="1188498"/>
                </a:lnTo>
                <a:lnTo>
                  <a:pt x="1207316" y="1145414"/>
                </a:lnTo>
                <a:lnTo>
                  <a:pt x="1223688" y="1100663"/>
                </a:lnTo>
                <a:lnTo>
                  <a:pt x="1236679" y="1054391"/>
                </a:lnTo>
                <a:lnTo>
                  <a:pt x="1246142" y="1006745"/>
                </a:lnTo>
                <a:lnTo>
                  <a:pt x="1251929" y="957874"/>
                </a:lnTo>
                <a:lnTo>
                  <a:pt x="1253890" y="907925"/>
                </a:lnTo>
                <a:lnTo>
                  <a:pt x="1251929" y="857975"/>
                </a:lnTo>
                <a:lnTo>
                  <a:pt x="1246142" y="809104"/>
                </a:lnTo>
                <a:lnTo>
                  <a:pt x="1236679" y="761459"/>
                </a:lnTo>
                <a:lnTo>
                  <a:pt x="1223688" y="715187"/>
                </a:lnTo>
                <a:lnTo>
                  <a:pt x="1207316" y="670436"/>
                </a:lnTo>
                <a:lnTo>
                  <a:pt x="1187711" y="627353"/>
                </a:lnTo>
                <a:lnTo>
                  <a:pt x="1165021" y="586084"/>
                </a:lnTo>
                <a:lnTo>
                  <a:pt x="1139395" y="546779"/>
                </a:lnTo>
                <a:lnTo>
                  <a:pt x="1110980" y="509583"/>
                </a:lnTo>
                <a:lnTo>
                  <a:pt x="1079924" y="474645"/>
                </a:lnTo>
                <a:lnTo>
                  <a:pt x="1046376" y="442111"/>
                </a:lnTo>
                <a:lnTo>
                  <a:pt x="1010482" y="412130"/>
                </a:lnTo>
                <a:lnTo>
                  <a:pt x="972392" y="384847"/>
                </a:lnTo>
                <a:lnTo>
                  <a:pt x="932253" y="360412"/>
                </a:lnTo>
                <a:lnTo>
                  <a:pt x="890213" y="338971"/>
                </a:lnTo>
                <a:lnTo>
                  <a:pt x="846420" y="320671"/>
                </a:lnTo>
                <a:lnTo>
                  <a:pt x="801022" y="305660"/>
                </a:lnTo>
                <a:lnTo>
                  <a:pt x="801022" y="0"/>
                </a:lnTo>
                <a:close/>
              </a:path>
            </a:pathLst>
          </a:custGeom>
          <a:solidFill>
            <a:srgbClr val="0499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9371135" y="10265720"/>
            <a:ext cx="733425" cy="652145"/>
          </a:xfrm>
          <a:custGeom>
            <a:avLst/>
            <a:gdLst/>
            <a:ahLst/>
            <a:cxnLst/>
            <a:rect l="l" t="t" r="r" b="b"/>
            <a:pathLst>
              <a:path w="733425" h="652145">
                <a:moveTo>
                  <a:pt x="732964" y="0"/>
                </a:moveTo>
                <a:lnTo>
                  <a:pt x="0" y="0"/>
                </a:lnTo>
                <a:lnTo>
                  <a:pt x="0" y="651895"/>
                </a:lnTo>
                <a:lnTo>
                  <a:pt x="732964" y="651895"/>
                </a:lnTo>
                <a:lnTo>
                  <a:pt x="732964" y="0"/>
                </a:lnTo>
                <a:close/>
              </a:path>
            </a:pathLst>
          </a:custGeom>
          <a:solidFill>
            <a:srgbClr val="0499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8545833" y="9989142"/>
            <a:ext cx="1130935" cy="1130935"/>
          </a:xfrm>
          <a:custGeom>
            <a:avLst/>
            <a:gdLst/>
            <a:ahLst/>
            <a:cxnLst/>
            <a:rect l="l" t="t" r="r" b="b"/>
            <a:pathLst>
              <a:path w="1130934" h="1130934">
                <a:moveTo>
                  <a:pt x="565427" y="0"/>
                </a:moveTo>
                <a:lnTo>
                  <a:pt x="516641" y="2075"/>
                </a:lnTo>
                <a:lnTo>
                  <a:pt x="469006" y="8188"/>
                </a:lnTo>
                <a:lnTo>
                  <a:pt x="422694" y="18170"/>
                </a:lnTo>
                <a:lnTo>
                  <a:pt x="377873" y="31849"/>
                </a:lnTo>
                <a:lnTo>
                  <a:pt x="334714" y="49058"/>
                </a:lnTo>
                <a:lnTo>
                  <a:pt x="293386" y="69625"/>
                </a:lnTo>
                <a:lnTo>
                  <a:pt x="254060" y="93381"/>
                </a:lnTo>
                <a:lnTo>
                  <a:pt x="216904" y="120157"/>
                </a:lnTo>
                <a:lnTo>
                  <a:pt x="182088" y="149782"/>
                </a:lnTo>
                <a:lnTo>
                  <a:pt x="149783" y="182088"/>
                </a:lnTo>
                <a:lnTo>
                  <a:pt x="120157" y="216903"/>
                </a:lnTo>
                <a:lnTo>
                  <a:pt x="93381" y="254059"/>
                </a:lnTo>
                <a:lnTo>
                  <a:pt x="69625" y="293386"/>
                </a:lnTo>
                <a:lnTo>
                  <a:pt x="49058" y="334714"/>
                </a:lnTo>
                <a:lnTo>
                  <a:pt x="31849" y="377873"/>
                </a:lnTo>
                <a:lnTo>
                  <a:pt x="18170" y="422694"/>
                </a:lnTo>
                <a:lnTo>
                  <a:pt x="8188" y="469006"/>
                </a:lnTo>
                <a:lnTo>
                  <a:pt x="2075" y="516640"/>
                </a:lnTo>
                <a:lnTo>
                  <a:pt x="0" y="565427"/>
                </a:lnTo>
                <a:lnTo>
                  <a:pt x="2075" y="614214"/>
                </a:lnTo>
                <a:lnTo>
                  <a:pt x="8188" y="661848"/>
                </a:lnTo>
                <a:lnTo>
                  <a:pt x="18170" y="708161"/>
                </a:lnTo>
                <a:lnTo>
                  <a:pt x="31849" y="752981"/>
                </a:lnTo>
                <a:lnTo>
                  <a:pt x="49058" y="796140"/>
                </a:lnTo>
                <a:lnTo>
                  <a:pt x="69625" y="837468"/>
                </a:lnTo>
                <a:lnTo>
                  <a:pt x="93381" y="876795"/>
                </a:lnTo>
                <a:lnTo>
                  <a:pt x="120157" y="913951"/>
                </a:lnTo>
                <a:lnTo>
                  <a:pt x="149783" y="948767"/>
                </a:lnTo>
                <a:lnTo>
                  <a:pt x="182088" y="981072"/>
                </a:lnTo>
                <a:lnTo>
                  <a:pt x="216904" y="1010697"/>
                </a:lnTo>
                <a:lnTo>
                  <a:pt x="254060" y="1037473"/>
                </a:lnTo>
                <a:lnTo>
                  <a:pt x="293386" y="1061230"/>
                </a:lnTo>
                <a:lnTo>
                  <a:pt x="334714" y="1081797"/>
                </a:lnTo>
                <a:lnTo>
                  <a:pt x="377873" y="1099005"/>
                </a:lnTo>
                <a:lnTo>
                  <a:pt x="422694" y="1112685"/>
                </a:lnTo>
                <a:lnTo>
                  <a:pt x="469006" y="1122666"/>
                </a:lnTo>
                <a:lnTo>
                  <a:pt x="516641" y="1128780"/>
                </a:lnTo>
                <a:lnTo>
                  <a:pt x="565427" y="1130855"/>
                </a:lnTo>
                <a:lnTo>
                  <a:pt x="614214" y="1128780"/>
                </a:lnTo>
                <a:lnTo>
                  <a:pt x="661848" y="1122666"/>
                </a:lnTo>
                <a:lnTo>
                  <a:pt x="708161" y="1112685"/>
                </a:lnTo>
                <a:lnTo>
                  <a:pt x="752981" y="1099005"/>
                </a:lnTo>
                <a:lnTo>
                  <a:pt x="796140" y="1081797"/>
                </a:lnTo>
                <a:lnTo>
                  <a:pt x="837468" y="1061230"/>
                </a:lnTo>
                <a:lnTo>
                  <a:pt x="876795" y="1037473"/>
                </a:lnTo>
                <a:lnTo>
                  <a:pt x="913951" y="1010697"/>
                </a:lnTo>
                <a:lnTo>
                  <a:pt x="948767" y="981072"/>
                </a:lnTo>
                <a:lnTo>
                  <a:pt x="981072" y="948767"/>
                </a:lnTo>
                <a:lnTo>
                  <a:pt x="1010697" y="913951"/>
                </a:lnTo>
                <a:lnTo>
                  <a:pt x="1037473" y="876795"/>
                </a:lnTo>
                <a:lnTo>
                  <a:pt x="1061230" y="837468"/>
                </a:lnTo>
                <a:lnTo>
                  <a:pt x="1081797" y="796140"/>
                </a:lnTo>
                <a:lnTo>
                  <a:pt x="1099005" y="752981"/>
                </a:lnTo>
                <a:lnTo>
                  <a:pt x="1112685" y="708161"/>
                </a:lnTo>
                <a:lnTo>
                  <a:pt x="1122666" y="661848"/>
                </a:lnTo>
                <a:lnTo>
                  <a:pt x="1128780" y="614214"/>
                </a:lnTo>
                <a:lnTo>
                  <a:pt x="1130855" y="565427"/>
                </a:lnTo>
                <a:lnTo>
                  <a:pt x="1128780" y="516640"/>
                </a:lnTo>
                <a:lnTo>
                  <a:pt x="1122666" y="469006"/>
                </a:lnTo>
                <a:lnTo>
                  <a:pt x="1112685" y="422694"/>
                </a:lnTo>
                <a:lnTo>
                  <a:pt x="1099005" y="377873"/>
                </a:lnTo>
                <a:lnTo>
                  <a:pt x="1081797" y="334714"/>
                </a:lnTo>
                <a:lnTo>
                  <a:pt x="1061230" y="293386"/>
                </a:lnTo>
                <a:lnTo>
                  <a:pt x="1037473" y="254059"/>
                </a:lnTo>
                <a:lnTo>
                  <a:pt x="1010697" y="216903"/>
                </a:lnTo>
                <a:lnTo>
                  <a:pt x="981072" y="182088"/>
                </a:lnTo>
                <a:lnTo>
                  <a:pt x="948767" y="149782"/>
                </a:lnTo>
                <a:lnTo>
                  <a:pt x="913951" y="120157"/>
                </a:lnTo>
                <a:lnTo>
                  <a:pt x="876795" y="93381"/>
                </a:lnTo>
                <a:lnTo>
                  <a:pt x="837468" y="69625"/>
                </a:lnTo>
                <a:lnTo>
                  <a:pt x="796140" y="49058"/>
                </a:lnTo>
                <a:lnTo>
                  <a:pt x="752981" y="31849"/>
                </a:lnTo>
                <a:lnTo>
                  <a:pt x="708161" y="18170"/>
                </a:lnTo>
                <a:lnTo>
                  <a:pt x="661848" y="8188"/>
                </a:lnTo>
                <a:lnTo>
                  <a:pt x="614214" y="2075"/>
                </a:lnTo>
                <a:lnTo>
                  <a:pt x="5654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8545833" y="9989142"/>
            <a:ext cx="1130935" cy="1130935"/>
          </a:xfrm>
          <a:custGeom>
            <a:avLst/>
            <a:gdLst/>
            <a:ahLst/>
            <a:cxnLst/>
            <a:rect l="l" t="t" r="r" b="b"/>
            <a:pathLst>
              <a:path w="1130934" h="1130934">
                <a:moveTo>
                  <a:pt x="565427" y="1130855"/>
                </a:moveTo>
                <a:lnTo>
                  <a:pt x="614214" y="1128780"/>
                </a:lnTo>
                <a:lnTo>
                  <a:pt x="661848" y="1122666"/>
                </a:lnTo>
                <a:lnTo>
                  <a:pt x="708161" y="1112685"/>
                </a:lnTo>
                <a:lnTo>
                  <a:pt x="752981" y="1099005"/>
                </a:lnTo>
                <a:lnTo>
                  <a:pt x="796140" y="1081797"/>
                </a:lnTo>
                <a:lnTo>
                  <a:pt x="837468" y="1061230"/>
                </a:lnTo>
                <a:lnTo>
                  <a:pt x="876795" y="1037473"/>
                </a:lnTo>
                <a:lnTo>
                  <a:pt x="913951" y="1010698"/>
                </a:lnTo>
                <a:lnTo>
                  <a:pt x="948767" y="981072"/>
                </a:lnTo>
                <a:lnTo>
                  <a:pt x="981072" y="948767"/>
                </a:lnTo>
                <a:lnTo>
                  <a:pt x="1010698" y="913951"/>
                </a:lnTo>
                <a:lnTo>
                  <a:pt x="1037473" y="876795"/>
                </a:lnTo>
                <a:lnTo>
                  <a:pt x="1061230" y="837468"/>
                </a:lnTo>
                <a:lnTo>
                  <a:pt x="1081797" y="796140"/>
                </a:lnTo>
                <a:lnTo>
                  <a:pt x="1099005" y="752981"/>
                </a:lnTo>
                <a:lnTo>
                  <a:pt x="1112685" y="708161"/>
                </a:lnTo>
                <a:lnTo>
                  <a:pt x="1122666" y="661848"/>
                </a:lnTo>
                <a:lnTo>
                  <a:pt x="1128780" y="614214"/>
                </a:lnTo>
                <a:lnTo>
                  <a:pt x="1130855" y="565427"/>
                </a:lnTo>
                <a:lnTo>
                  <a:pt x="1128780" y="516640"/>
                </a:lnTo>
                <a:lnTo>
                  <a:pt x="1122666" y="469006"/>
                </a:lnTo>
                <a:lnTo>
                  <a:pt x="1112685" y="422694"/>
                </a:lnTo>
                <a:lnTo>
                  <a:pt x="1099005" y="377873"/>
                </a:lnTo>
                <a:lnTo>
                  <a:pt x="1081797" y="334714"/>
                </a:lnTo>
                <a:lnTo>
                  <a:pt x="1061230" y="293386"/>
                </a:lnTo>
                <a:lnTo>
                  <a:pt x="1037473" y="254059"/>
                </a:lnTo>
                <a:lnTo>
                  <a:pt x="1010698" y="216903"/>
                </a:lnTo>
                <a:lnTo>
                  <a:pt x="981072" y="182088"/>
                </a:lnTo>
                <a:lnTo>
                  <a:pt x="948767" y="149782"/>
                </a:lnTo>
                <a:lnTo>
                  <a:pt x="913951" y="120157"/>
                </a:lnTo>
                <a:lnTo>
                  <a:pt x="876795" y="93381"/>
                </a:lnTo>
                <a:lnTo>
                  <a:pt x="837468" y="69625"/>
                </a:lnTo>
                <a:lnTo>
                  <a:pt x="796140" y="49058"/>
                </a:lnTo>
                <a:lnTo>
                  <a:pt x="752981" y="31849"/>
                </a:lnTo>
                <a:lnTo>
                  <a:pt x="708161" y="18170"/>
                </a:lnTo>
                <a:lnTo>
                  <a:pt x="661848" y="8188"/>
                </a:lnTo>
                <a:lnTo>
                  <a:pt x="614214" y="2075"/>
                </a:lnTo>
                <a:lnTo>
                  <a:pt x="565427" y="0"/>
                </a:lnTo>
                <a:lnTo>
                  <a:pt x="516641" y="2075"/>
                </a:lnTo>
                <a:lnTo>
                  <a:pt x="469006" y="8188"/>
                </a:lnTo>
                <a:lnTo>
                  <a:pt x="422694" y="18170"/>
                </a:lnTo>
                <a:lnTo>
                  <a:pt x="377873" y="31849"/>
                </a:lnTo>
                <a:lnTo>
                  <a:pt x="334714" y="49058"/>
                </a:lnTo>
                <a:lnTo>
                  <a:pt x="293386" y="69625"/>
                </a:lnTo>
                <a:lnTo>
                  <a:pt x="254060" y="93381"/>
                </a:lnTo>
                <a:lnTo>
                  <a:pt x="216904" y="120157"/>
                </a:lnTo>
                <a:lnTo>
                  <a:pt x="182088" y="149782"/>
                </a:lnTo>
                <a:lnTo>
                  <a:pt x="149783" y="182088"/>
                </a:lnTo>
                <a:lnTo>
                  <a:pt x="120157" y="216903"/>
                </a:lnTo>
                <a:lnTo>
                  <a:pt x="93381" y="254059"/>
                </a:lnTo>
                <a:lnTo>
                  <a:pt x="69625" y="293386"/>
                </a:lnTo>
                <a:lnTo>
                  <a:pt x="49058" y="334714"/>
                </a:lnTo>
                <a:lnTo>
                  <a:pt x="31849" y="377873"/>
                </a:lnTo>
                <a:lnTo>
                  <a:pt x="18170" y="422694"/>
                </a:lnTo>
                <a:lnTo>
                  <a:pt x="8188" y="469006"/>
                </a:lnTo>
                <a:lnTo>
                  <a:pt x="2075" y="516640"/>
                </a:lnTo>
                <a:lnTo>
                  <a:pt x="0" y="565427"/>
                </a:lnTo>
                <a:lnTo>
                  <a:pt x="2075" y="614214"/>
                </a:lnTo>
                <a:lnTo>
                  <a:pt x="8188" y="661848"/>
                </a:lnTo>
                <a:lnTo>
                  <a:pt x="18170" y="708161"/>
                </a:lnTo>
                <a:lnTo>
                  <a:pt x="31849" y="752981"/>
                </a:lnTo>
                <a:lnTo>
                  <a:pt x="49058" y="796140"/>
                </a:lnTo>
                <a:lnTo>
                  <a:pt x="69625" y="837468"/>
                </a:lnTo>
                <a:lnTo>
                  <a:pt x="93381" y="876795"/>
                </a:lnTo>
                <a:lnTo>
                  <a:pt x="120157" y="913951"/>
                </a:lnTo>
                <a:lnTo>
                  <a:pt x="149783" y="948767"/>
                </a:lnTo>
                <a:lnTo>
                  <a:pt x="182088" y="981072"/>
                </a:lnTo>
                <a:lnTo>
                  <a:pt x="216904" y="1010698"/>
                </a:lnTo>
                <a:lnTo>
                  <a:pt x="254060" y="1037473"/>
                </a:lnTo>
                <a:lnTo>
                  <a:pt x="293386" y="1061230"/>
                </a:lnTo>
                <a:lnTo>
                  <a:pt x="334714" y="1081797"/>
                </a:lnTo>
                <a:lnTo>
                  <a:pt x="377873" y="1099005"/>
                </a:lnTo>
                <a:lnTo>
                  <a:pt x="422694" y="1112685"/>
                </a:lnTo>
                <a:lnTo>
                  <a:pt x="469006" y="1122666"/>
                </a:lnTo>
                <a:lnTo>
                  <a:pt x="516641" y="1128780"/>
                </a:lnTo>
                <a:lnTo>
                  <a:pt x="565427" y="1130855"/>
                </a:lnTo>
                <a:close/>
              </a:path>
            </a:pathLst>
          </a:custGeom>
          <a:ln w="31411">
            <a:solidFill>
              <a:srgbClr val="0499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8658919" y="10102228"/>
            <a:ext cx="904875" cy="904875"/>
          </a:xfrm>
          <a:custGeom>
            <a:avLst/>
            <a:gdLst/>
            <a:ahLst/>
            <a:cxnLst/>
            <a:rect l="l" t="t" r="r" b="b"/>
            <a:pathLst>
              <a:path w="904875" h="904875">
                <a:moveTo>
                  <a:pt x="452342" y="0"/>
                </a:moveTo>
                <a:lnTo>
                  <a:pt x="403054" y="2654"/>
                </a:lnTo>
                <a:lnTo>
                  <a:pt x="355303" y="10433"/>
                </a:lnTo>
                <a:lnTo>
                  <a:pt x="309366" y="23060"/>
                </a:lnTo>
                <a:lnTo>
                  <a:pt x="265518" y="40260"/>
                </a:lnTo>
                <a:lnTo>
                  <a:pt x="224035" y="61757"/>
                </a:lnTo>
                <a:lnTo>
                  <a:pt x="185193" y="87274"/>
                </a:lnTo>
                <a:lnTo>
                  <a:pt x="149269" y="116537"/>
                </a:lnTo>
                <a:lnTo>
                  <a:pt x="116537" y="149268"/>
                </a:lnTo>
                <a:lnTo>
                  <a:pt x="87275" y="185193"/>
                </a:lnTo>
                <a:lnTo>
                  <a:pt x="61757" y="224035"/>
                </a:lnTo>
                <a:lnTo>
                  <a:pt x="40260" y="265517"/>
                </a:lnTo>
                <a:lnTo>
                  <a:pt x="23060" y="309365"/>
                </a:lnTo>
                <a:lnTo>
                  <a:pt x="10433" y="355303"/>
                </a:lnTo>
                <a:lnTo>
                  <a:pt x="2654" y="403054"/>
                </a:lnTo>
                <a:lnTo>
                  <a:pt x="0" y="452342"/>
                </a:lnTo>
                <a:lnTo>
                  <a:pt x="2654" y="501630"/>
                </a:lnTo>
                <a:lnTo>
                  <a:pt x="10433" y="549380"/>
                </a:lnTo>
                <a:lnTo>
                  <a:pt x="23060" y="595318"/>
                </a:lnTo>
                <a:lnTo>
                  <a:pt x="40260" y="639166"/>
                </a:lnTo>
                <a:lnTo>
                  <a:pt x="61757" y="680648"/>
                </a:lnTo>
                <a:lnTo>
                  <a:pt x="87275" y="719490"/>
                </a:lnTo>
                <a:lnTo>
                  <a:pt x="116537" y="755415"/>
                </a:lnTo>
                <a:lnTo>
                  <a:pt x="149269" y="788146"/>
                </a:lnTo>
                <a:lnTo>
                  <a:pt x="185193" y="817409"/>
                </a:lnTo>
                <a:lnTo>
                  <a:pt x="224035" y="842927"/>
                </a:lnTo>
                <a:lnTo>
                  <a:pt x="265518" y="864423"/>
                </a:lnTo>
                <a:lnTo>
                  <a:pt x="309366" y="881624"/>
                </a:lnTo>
                <a:lnTo>
                  <a:pt x="355303" y="894251"/>
                </a:lnTo>
                <a:lnTo>
                  <a:pt x="403054" y="902030"/>
                </a:lnTo>
                <a:lnTo>
                  <a:pt x="452342" y="904684"/>
                </a:lnTo>
                <a:lnTo>
                  <a:pt x="501630" y="902030"/>
                </a:lnTo>
                <a:lnTo>
                  <a:pt x="549380" y="894251"/>
                </a:lnTo>
                <a:lnTo>
                  <a:pt x="595318" y="881624"/>
                </a:lnTo>
                <a:lnTo>
                  <a:pt x="639166" y="864423"/>
                </a:lnTo>
                <a:lnTo>
                  <a:pt x="680648" y="842927"/>
                </a:lnTo>
                <a:lnTo>
                  <a:pt x="719490" y="817409"/>
                </a:lnTo>
                <a:lnTo>
                  <a:pt x="755415" y="788146"/>
                </a:lnTo>
                <a:lnTo>
                  <a:pt x="788146" y="755415"/>
                </a:lnTo>
                <a:lnTo>
                  <a:pt x="817409" y="719490"/>
                </a:lnTo>
                <a:lnTo>
                  <a:pt x="842927" y="680648"/>
                </a:lnTo>
                <a:lnTo>
                  <a:pt x="864423" y="639166"/>
                </a:lnTo>
                <a:lnTo>
                  <a:pt x="881624" y="595318"/>
                </a:lnTo>
                <a:lnTo>
                  <a:pt x="894251" y="549380"/>
                </a:lnTo>
                <a:lnTo>
                  <a:pt x="902030" y="501630"/>
                </a:lnTo>
                <a:lnTo>
                  <a:pt x="904684" y="452342"/>
                </a:lnTo>
                <a:lnTo>
                  <a:pt x="902030" y="403054"/>
                </a:lnTo>
                <a:lnTo>
                  <a:pt x="894251" y="355303"/>
                </a:lnTo>
                <a:lnTo>
                  <a:pt x="881624" y="309365"/>
                </a:lnTo>
                <a:lnTo>
                  <a:pt x="864423" y="265517"/>
                </a:lnTo>
                <a:lnTo>
                  <a:pt x="842927" y="224035"/>
                </a:lnTo>
                <a:lnTo>
                  <a:pt x="817409" y="185193"/>
                </a:lnTo>
                <a:lnTo>
                  <a:pt x="788146" y="149268"/>
                </a:lnTo>
                <a:lnTo>
                  <a:pt x="755415" y="116537"/>
                </a:lnTo>
                <a:lnTo>
                  <a:pt x="719490" y="87274"/>
                </a:lnTo>
                <a:lnTo>
                  <a:pt x="680648" y="61757"/>
                </a:lnTo>
                <a:lnTo>
                  <a:pt x="639166" y="40260"/>
                </a:lnTo>
                <a:lnTo>
                  <a:pt x="595318" y="23060"/>
                </a:lnTo>
                <a:lnTo>
                  <a:pt x="549380" y="10433"/>
                </a:lnTo>
                <a:lnTo>
                  <a:pt x="501630" y="2654"/>
                </a:lnTo>
                <a:lnTo>
                  <a:pt x="452342" y="0"/>
                </a:lnTo>
                <a:close/>
              </a:path>
            </a:pathLst>
          </a:custGeom>
          <a:solidFill>
            <a:srgbClr val="0499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536991" y="782725"/>
            <a:ext cx="790575" cy="3778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300" spc="-15">
                <a:solidFill>
                  <a:srgbClr val="049999"/>
                </a:solidFill>
                <a:latin typeface="Arial"/>
                <a:cs typeface="Arial"/>
              </a:rPr>
              <a:t>A</a:t>
            </a:r>
            <a:r>
              <a:rPr dirty="0" sz="2300" spc="0">
                <a:solidFill>
                  <a:srgbClr val="049999"/>
                </a:solidFill>
                <a:latin typeface="Arial"/>
                <a:cs typeface="Arial"/>
              </a:rPr>
              <a:t>UL</a:t>
            </a:r>
            <a:r>
              <a:rPr dirty="0" sz="2300" spc="0">
                <a:solidFill>
                  <a:srgbClr val="049999"/>
                </a:solidFill>
                <a:latin typeface="Arial"/>
                <a:cs typeface="Arial"/>
              </a:rPr>
              <a:t>A</a:t>
            </a:r>
            <a:endParaRPr sz="23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18379" y="441253"/>
            <a:ext cx="923680" cy="8835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975145" y="2690910"/>
            <a:ext cx="9728200" cy="2376170"/>
          </a:xfrm>
          <a:prstGeom prst="rect">
            <a:avLst/>
          </a:prstGeom>
        </p:spPr>
        <p:txBody>
          <a:bodyPr wrap="square" lIns="0" tIns="79375" rIns="0" bIns="0" rtlCol="0" vert="horz">
            <a:spAutoFit/>
          </a:bodyPr>
          <a:lstStyle/>
          <a:p>
            <a:pPr marL="51435">
              <a:lnSpc>
                <a:spcPct val="100000"/>
              </a:lnSpc>
              <a:spcBef>
                <a:spcPts val="625"/>
              </a:spcBef>
              <a:tabLst>
                <a:tab pos="1168400" algn="l"/>
                <a:tab pos="3396615" algn="l"/>
                <a:tab pos="6119495" algn="l"/>
              </a:tabLst>
            </a:pPr>
            <a:r>
              <a:rPr dirty="0" sz="4950" spc="-5">
                <a:latin typeface="Arial"/>
                <a:cs typeface="Arial"/>
              </a:rPr>
              <a:t>Em	</a:t>
            </a:r>
            <a:r>
              <a:rPr dirty="0" sz="4950" spc="-10">
                <a:latin typeface="Arial"/>
                <a:cs typeface="Arial"/>
              </a:rPr>
              <a:t>esforço	</a:t>
            </a:r>
            <a:r>
              <a:rPr dirty="0" sz="4950" spc="-5">
                <a:latin typeface="Arial"/>
                <a:cs typeface="Arial"/>
              </a:rPr>
              <a:t>muscular	rápido</a:t>
            </a:r>
            <a:endParaRPr sz="4950">
              <a:latin typeface="Arial"/>
              <a:cs typeface="Arial"/>
            </a:endParaRPr>
          </a:p>
          <a:p>
            <a:pPr marL="45720" marR="5080" indent="-33655">
              <a:lnSpc>
                <a:spcPts val="5580"/>
              </a:lnSpc>
              <a:spcBef>
                <a:spcPts val="1010"/>
              </a:spcBef>
              <a:tabLst>
                <a:tab pos="536575" algn="l"/>
                <a:tab pos="3044190" algn="l"/>
                <a:tab pos="4267200" algn="l"/>
                <a:tab pos="4791075" algn="l"/>
                <a:tab pos="7619365" algn="l"/>
                <a:tab pos="9051290" algn="l"/>
              </a:tabLst>
            </a:pPr>
            <a:r>
              <a:rPr dirty="0" sz="4950" spc="-5">
                <a:latin typeface="Arial"/>
                <a:cs typeface="Arial"/>
              </a:rPr>
              <a:t>o</a:t>
            </a:r>
            <a:r>
              <a:rPr dirty="0" sz="4950" spc="-5">
                <a:latin typeface="Arial"/>
                <a:cs typeface="Arial"/>
              </a:rPr>
              <a:t>	</a:t>
            </a:r>
            <a:r>
              <a:rPr dirty="0" sz="4950" spc="-55">
                <a:latin typeface="Arial"/>
                <a:cs typeface="Arial"/>
              </a:rPr>
              <a:t>o</a:t>
            </a:r>
            <a:r>
              <a:rPr dirty="0" sz="4950" spc="-5">
                <a:latin typeface="Arial"/>
                <a:cs typeface="Arial"/>
              </a:rPr>
              <a:t>xigênio</a:t>
            </a:r>
            <a:r>
              <a:rPr dirty="0" sz="4950">
                <a:latin typeface="Arial"/>
                <a:cs typeface="Arial"/>
              </a:rPr>
              <a:t>	</a:t>
            </a:r>
            <a:r>
              <a:rPr dirty="0" sz="4950" spc="-5">
                <a:latin typeface="Arial"/>
                <a:cs typeface="Arial"/>
              </a:rPr>
              <a:t>não</a:t>
            </a:r>
            <a:r>
              <a:rPr dirty="0" sz="4950">
                <a:latin typeface="Arial"/>
                <a:cs typeface="Arial"/>
              </a:rPr>
              <a:t>	</a:t>
            </a:r>
            <a:r>
              <a:rPr dirty="0" sz="4950" spc="-5">
                <a:latin typeface="Arial"/>
                <a:cs typeface="Arial"/>
              </a:rPr>
              <a:t>é</a:t>
            </a:r>
            <a:r>
              <a:rPr dirty="0" sz="4950">
                <a:latin typeface="Arial"/>
                <a:cs typeface="Arial"/>
              </a:rPr>
              <a:t>	</a:t>
            </a:r>
            <a:r>
              <a:rPr dirty="0" sz="4950" spc="-5">
                <a:latin typeface="Arial"/>
                <a:cs typeface="Arial"/>
              </a:rPr>
              <a:t>suﬁciente</a:t>
            </a:r>
            <a:r>
              <a:rPr dirty="0" sz="4950">
                <a:latin typeface="Arial"/>
                <a:cs typeface="Arial"/>
              </a:rPr>
              <a:t>	</a:t>
            </a:r>
            <a:r>
              <a:rPr dirty="0" sz="4950" spc="-5">
                <a:latin typeface="Arial"/>
                <a:cs typeface="Arial"/>
              </a:rPr>
              <a:t>para</a:t>
            </a:r>
            <a:r>
              <a:rPr dirty="0" sz="4950">
                <a:latin typeface="Arial"/>
                <a:cs typeface="Arial"/>
              </a:rPr>
              <a:t>	</a:t>
            </a:r>
            <a:r>
              <a:rPr dirty="0" sz="4950" spc="-5">
                <a:latin typeface="Arial"/>
                <a:cs typeface="Arial"/>
              </a:rPr>
              <a:t>os  </a:t>
            </a:r>
            <a:r>
              <a:rPr dirty="0" sz="4950" spc="-5">
                <a:latin typeface="Arial"/>
                <a:cs typeface="Arial"/>
              </a:rPr>
              <a:t>músculos.</a:t>
            </a:r>
            <a:endParaRPr sz="495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619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285"/>
              </a:spcBef>
            </a:pPr>
            <a:fld id="{81D60167-4931-47E6-BA6A-407CBD079E47}" type="slidenum">
              <a:rPr dirty="0" spc="5"/>
              <a:t>18</a:t>
            </a:fld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6991" y="1492490"/>
            <a:ext cx="7546975" cy="842644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Botulismo e</a:t>
            </a:r>
            <a:r>
              <a:rPr dirty="0" spc="-15"/>
              <a:t> </a:t>
            </a:r>
            <a:r>
              <a:rPr dirty="0" spc="-5"/>
              <a:t>fermentação</a:t>
            </a:r>
          </a:p>
        </p:txBody>
      </p:sp>
      <p:sp>
        <p:nvSpPr>
          <p:cNvPr id="3" name="object 3"/>
          <p:cNvSpPr/>
          <p:nvPr/>
        </p:nvSpPr>
        <p:spPr>
          <a:xfrm>
            <a:off x="6659302" y="4964246"/>
            <a:ext cx="7196200" cy="58207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8402" y="0"/>
            <a:ext cx="856615" cy="11308715"/>
          </a:xfrm>
          <a:custGeom>
            <a:avLst/>
            <a:gdLst/>
            <a:ahLst/>
            <a:cxnLst/>
            <a:rect l="l" t="t" r="r" b="b"/>
            <a:pathLst>
              <a:path w="856615" h="11308715">
                <a:moveTo>
                  <a:pt x="0" y="11308556"/>
                </a:moveTo>
                <a:lnTo>
                  <a:pt x="856248" y="11308556"/>
                </a:lnTo>
                <a:lnTo>
                  <a:pt x="856248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7DBD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-3" y="0"/>
            <a:ext cx="1254125" cy="11308715"/>
          </a:xfrm>
          <a:custGeom>
            <a:avLst/>
            <a:gdLst/>
            <a:ahLst/>
            <a:cxnLst/>
            <a:rect l="l" t="t" r="r" b="b"/>
            <a:pathLst>
              <a:path w="1254125" h="11308715">
                <a:moveTo>
                  <a:pt x="801022" y="0"/>
                </a:moveTo>
                <a:lnTo>
                  <a:pt x="0" y="0"/>
                </a:lnTo>
                <a:lnTo>
                  <a:pt x="0" y="11308550"/>
                </a:lnTo>
                <a:lnTo>
                  <a:pt x="801022" y="11308550"/>
                </a:lnTo>
                <a:lnTo>
                  <a:pt x="801022" y="1510190"/>
                </a:lnTo>
                <a:lnTo>
                  <a:pt x="846420" y="1495179"/>
                </a:lnTo>
                <a:lnTo>
                  <a:pt x="890213" y="1476880"/>
                </a:lnTo>
                <a:lnTo>
                  <a:pt x="932253" y="1455438"/>
                </a:lnTo>
                <a:lnTo>
                  <a:pt x="972392" y="1431003"/>
                </a:lnTo>
                <a:lnTo>
                  <a:pt x="1010482" y="1403721"/>
                </a:lnTo>
                <a:lnTo>
                  <a:pt x="1046376" y="1373739"/>
                </a:lnTo>
                <a:lnTo>
                  <a:pt x="1079924" y="1341206"/>
                </a:lnTo>
                <a:lnTo>
                  <a:pt x="1110980" y="1306267"/>
                </a:lnTo>
                <a:lnTo>
                  <a:pt x="1139395" y="1269072"/>
                </a:lnTo>
                <a:lnTo>
                  <a:pt x="1165021" y="1229766"/>
                </a:lnTo>
                <a:lnTo>
                  <a:pt x="1187711" y="1188498"/>
                </a:lnTo>
                <a:lnTo>
                  <a:pt x="1207316" y="1145414"/>
                </a:lnTo>
                <a:lnTo>
                  <a:pt x="1223688" y="1100663"/>
                </a:lnTo>
                <a:lnTo>
                  <a:pt x="1236679" y="1054391"/>
                </a:lnTo>
                <a:lnTo>
                  <a:pt x="1246142" y="1006745"/>
                </a:lnTo>
                <a:lnTo>
                  <a:pt x="1251929" y="957874"/>
                </a:lnTo>
                <a:lnTo>
                  <a:pt x="1253890" y="907925"/>
                </a:lnTo>
                <a:lnTo>
                  <a:pt x="1251929" y="857975"/>
                </a:lnTo>
                <a:lnTo>
                  <a:pt x="1246142" y="809104"/>
                </a:lnTo>
                <a:lnTo>
                  <a:pt x="1236679" y="761459"/>
                </a:lnTo>
                <a:lnTo>
                  <a:pt x="1223688" y="715187"/>
                </a:lnTo>
                <a:lnTo>
                  <a:pt x="1207316" y="670436"/>
                </a:lnTo>
                <a:lnTo>
                  <a:pt x="1187711" y="627353"/>
                </a:lnTo>
                <a:lnTo>
                  <a:pt x="1165021" y="586084"/>
                </a:lnTo>
                <a:lnTo>
                  <a:pt x="1139395" y="546779"/>
                </a:lnTo>
                <a:lnTo>
                  <a:pt x="1110980" y="509583"/>
                </a:lnTo>
                <a:lnTo>
                  <a:pt x="1079924" y="474645"/>
                </a:lnTo>
                <a:lnTo>
                  <a:pt x="1046376" y="442111"/>
                </a:lnTo>
                <a:lnTo>
                  <a:pt x="1010482" y="412130"/>
                </a:lnTo>
                <a:lnTo>
                  <a:pt x="972392" y="384847"/>
                </a:lnTo>
                <a:lnTo>
                  <a:pt x="932253" y="360412"/>
                </a:lnTo>
                <a:lnTo>
                  <a:pt x="890213" y="338971"/>
                </a:lnTo>
                <a:lnTo>
                  <a:pt x="846420" y="320671"/>
                </a:lnTo>
                <a:lnTo>
                  <a:pt x="801022" y="305660"/>
                </a:lnTo>
                <a:lnTo>
                  <a:pt x="801022" y="0"/>
                </a:lnTo>
                <a:close/>
              </a:path>
            </a:pathLst>
          </a:custGeom>
          <a:solidFill>
            <a:srgbClr val="0499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9371135" y="10265720"/>
            <a:ext cx="733425" cy="652145"/>
          </a:xfrm>
          <a:custGeom>
            <a:avLst/>
            <a:gdLst/>
            <a:ahLst/>
            <a:cxnLst/>
            <a:rect l="l" t="t" r="r" b="b"/>
            <a:pathLst>
              <a:path w="733425" h="652145">
                <a:moveTo>
                  <a:pt x="732964" y="0"/>
                </a:moveTo>
                <a:lnTo>
                  <a:pt x="0" y="0"/>
                </a:lnTo>
                <a:lnTo>
                  <a:pt x="0" y="651895"/>
                </a:lnTo>
                <a:lnTo>
                  <a:pt x="732964" y="651895"/>
                </a:lnTo>
                <a:lnTo>
                  <a:pt x="732964" y="0"/>
                </a:lnTo>
                <a:close/>
              </a:path>
            </a:pathLst>
          </a:custGeom>
          <a:solidFill>
            <a:srgbClr val="0499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8545833" y="9989142"/>
            <a:ext cx="1130935" cy="1130935"/>
          </a:xfrm>
          <a:custGeom>
            <a:avLst/>
            <a:gdLst/>
            <a:ahLst/>
            <a:cxnLst/>
            <a:rect l="l" t="t" r="r" b="b"/>
            <a:pathLst>
              <a:path w="1130934" h="1130934">
                <a:moveTo>
                  <a:pt x="565427" y="0"/>
                </a:moveTo>
                <a:lnTo>
                  <a:pt x="516641" y="2075"/>
                </a:lnTo>
                <a:lnTo>
                  <a:pt x="469006" y="8188"/>
                </a:lnTo>
                <a:lnTo>
                  <a:pt x="422694" y="18170"/>
                </a:lnTo>
                <a:lnTo>
                  <a:pt x="377873" y="31849"/>
                </a:lnTo>
                <a:lnTo>
                  <a:pt x="334714" y="49058"/>
                </a:lnTo>
                <a:lnTo>
                  <a:pt x="293386" y="69625"/>
                </a:lnTo>
                <a:lnTo>
                  <a:pt x="254060" y="93381"/>
                </a:lnTo>
                <a:lnTo>
                  <a:pt x="216904" y="120157"/>
                </a:lnTo>
                <a:lnTo>
                  <a:pt x="182088" y="149782"/>
                </a:lnTo>
                <a:lnTo>
                  <a:pt x="149783" y="182088"/>
                </a:lnTo>
                <a:lnTo>
                  <a:pt x="120157" y="216903"/>
                </a:lnTo>
                <a:lnTo>
                  <a:pt x="93381" y="254059"/>
                </a:lnTo>
                <a:lnTo>
                  <a:pt x="69625" y="293386"/>
                </a:lnTo>
                <a:lnTo>
                  <a:pt x="49058" y="334714"/>
                </a:lnTo>
                <a:lnTo>
                  <a:pt x="31849" y="377873"/>
                </a:lnTo>
                <a:lnTo>
                  <a:pt x="18170" y="422694"/>
                </a:lnTo>
                <a:lnTo>
                  <a:pt x="8188" y="469006"/>
                </a:lnTo>
                <a:lnTo>
                  <a:pt x="2075" y="516640"/>
                </a:lnTo>
                <a:lnTo>
                  <a:pt x="0" y="565427"/>
                </a:lnTo>
                <a:lnTo>
                  <a:pt x="2075" y="614214"/>
                </a:lnTo>
                <a:lnTo>
                  <a:pt x="8188" y="661848"/>
                </a:lnTo>
                <a:lnTo>
                  <a:pt x="18170" y="708161"/>
                </a:lnTo>
                <a:lnTo>
                  <a:pt x="31849" y="752981"/>
                </a:lnTo>
                <a:lnTo>
                  <a:pt x="49058" y="796140"/>
                </a:lnTo>
                <a:lnTo>
                  <a:pt x="69625" y="837468"/>
                </a:lnTo>
                <a:lnTo>
                  <a:pt x="93381" y="876795"/>
                </a:lnTo>
                <a:lnTo>
                  <a:pt x="120157" y="913951"/>
                </a:lnTo>
                <a:lnTo>
                  <a:pt x="149783" y="948767"/>
                </a:lnTo>
                <a:lnTo>
                  <a:pt x="182088" y="981072"/>
                </a:lnTo>
                <a:lnTo>
                  <a:pt x="216904" y="1010697"/>
                </a:lnTo>
                <a:lnTo>
                  <a:pt x="254060" y="1037473"/>
                </a:lnTo>
                <a:lnTo>
                  <a:pt x="293386" y="1061230"/>
                </a:lnTo>
                <a:lnTo>
                  <a:pt x="334714" y="1081797"/>
                </a:lnTo>
                <a:lnTo>
                  <a:pt x="377873" y="1099005"/>
                </a:lnTo>
                <a:lnTo>
                  <a:pt x="422694" y="1112685"/>
                </a:lnTo>
                <a:lnTo>
                  <a:pt x="469006" y="1122666"/>
                </a:lnTo>
                <a:lnTo>
                  <a:pt x="516641" y="1128780"/>
                </a:lnTo>
                <a:lnTo>
                  <a:pt x="565427" y="1130855"/>
                </a:lnTo>
                <a:lnTo>
                  <a:pt x="614214" y="1128780"/>
                </a:lnTo>
                <a:lnTo>
                  <a:pt x="661848" y="1122666"/>
                </a:lnTo>
                <a:lnTo>
                  <a:pt x="708161" y="1112685"/>
                </a:lnTo>
                <a:lnTo>
                  <a:pt x="752981" y="1099005"/>
                </a:lnTo>
                <a:lnTo>
                  <a:pt x="796140" y="1081797"/>
                </a:lnTo>
                <a:lnTo>
                  <a:pt x="837468" y="1061230"/>
                </a:lnTo>
                <a:lnTo>
                  <a:pt x="876795" y="1037473"/>
                </a:lnTo>
                <a:lnTo>
                  <a:pt x="913951" y="1010697"/>
                </a:lnTo>
                <a:lnTo>
                  <a:pt x="948767" y="981072"/>
                </a:lnTo>
                <a:lnTo>
                  <a:pt x="981072" y="948767"/>
                </a:lnTo>
                <a:lnTo>
                  <a:pt x="1010697" y="913951"/>
                </a:lnTo>
                <a:lnTo>
                  <a:pt x="1037473" y="876795"/>
                </a:lnTo>
                <a:lnTo>
                  <a:pt x="1061230" y="837468"/>
                </a:lnTo>
                <a:lnTo>
                  <a:pt x="1081797" y="796140"/>
                </a:lnTo>
                <a:lnTo>
                  <a:pt x="1099005" y="752981"/>
                </a:lnTo>
                <a:lnTo>
                  <a:pt x="1112685" y="708161"/>
                </a:lnTo>
                <a:lnTo>
                  <a:pt x="1122666" y="661848"/>
                </a:lnTo>
                <a:lnTo>
                  <a:pt x="1128780" y="614214"/>
                </a:lnTo>
                <a:lnTo>
                  <a:pt x="1130855" y="565427"/>
                </a:lnTo>
                <a:lnTo>
                  <a:pt x="1128780" y="516640"/>
                </a:lnTo>
                <a:lnTo>
                  <a:pt x="1122666" y="469006"/>
                </a:lnTo>
                <a:lnTo>
                  <a:pt x="1112685" y="422694"/>
                </a:lnTo>
                <a:lnTo>
                  <a:pt x="1099005" y="377873"/>
                </a:lnTo>
                <a:lnTo>
                  <a:pt x="1081797" y="334714"/>
                </a:lnTo>
                <a:lnTo>
                  <a:pt x="1061230" y="293386"/>
                </a:lnTo>
                <a:lnTo>
                  <a:pt x="1037473" y="254059"/>
                </a:lnTo>
                <a:lnTo>
                  <a:pt x="1010697" y="216903"/>
                </a:lnTo>
                <a:lnTo>
                  <a:pt x="981072" y="182088"/>
                </a:lnTo>
                <a:lnTo>
                  <a:pt x="948767" y="149782"/>
                </a:lnTo>
                <a:lnTo>
                  <a:pt x="913951" y="120157"/>
                </a:lnTo>
                <a:lnTo>
                  <a:pt x="876795" y="93381"/>
                </a:lnTo>
                <a:lnTo>
                  <a:pt x="837468" y="69625"/>
                </a:lnTo>
                <a:lnTo>
                  <a:pt x="796140" y="49058"/>
                </a:lnTo>
                <a:lnTo>
                  <a:pt x="752981" y="31849"/>
                </a:lnTo>
                <a:lnTo>
                  <a:pt x="708161" y="18170"/>
                </a:lnTo>
                <a:lnTo>
                  <a:pt x="661848" y="8188"/>
                </a:lnTo>
                <a:lnTo>
                  <a:pt x="614214" y="2075"/>
                </a:lnTo>
                <a:lnTo>
                  <a:pt x="5654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8545833" y="9989142"/>
            <a:ext cx="1130935" cy="1130935"/>
          </a:xfrm>
          <a:custGeom>
            <a:avLst/>
            <a:gdLst/>
            <a:ahLst/>
            <a:cxnLst/>
            <a:rect l="l" t="t" r="r" b="b"/>
            <a:pathLst>
              <a:path w="1130934" h="1130934">
                <a:moveTo>
                  <a:pt x="565427" y="1130855"/>
                </a:moveTo>
                <a:lnTo>
                  <a:pt x="614214" y="1128780"/>
                </a:lnTo>
                <a:lnTo>
                  <a:pt x="661848" y="1122666"/>
                </a:lnTo>
                <a:lnTo>
                  <a:pt x="708161" y="1112685"/>
                </a:lnTo>
                <a:lnTo>
                  <a:pt x="752981" y="1099005"/>
                </a:lnTo>
                <a:lnTo>
                  <a:pt x="796140" y="1081797"/>
                </a:lnTo>
                <a:lnTo>
                  <a:pt x="837468" y="1061230"/>
                </a:lnTo>
                <a:lnTo>
                  <a:pt x="876795" y="1037473"/>
                </a:lnTo>
                <a:lnTo>
                  <a:pt x="913951" y="1010698"/>
                </a:lnTo>
                <a:lnTo>
                  <a:pt x="948767" y="981072"/>
                </a:lnTo>
                <a:lnTo>
                  <a:pt x="981072" y="948767"/>
                </a:lnTo>
                <a:lnTo>
                  <a:pt x="1010698" y="913951"/>
                </a:lnTo>
                <a:lnTo>
                  <a:pt x="1037473" y="876795"/>
                </a:lnTo>
                <a:lnTo>
                  <a:pt x="1061230" y="837468"/>
                </a:lnTo>
                <a:lnTo>
                  <a:pt x="1081797" y="796140"/>
                </a:lnTo>
                <a:lnTo>
                  <a:pt x="1099005" y="752981"/>
                </a:lnTo>
                <a:lnTo>
                  <a:pt x="1112685" y="708161"/>
                </a:lnTo>
                <a:lnTo>
                  <a:pt x="1122666" y="661848"/>
                </a:lnTo>
                <a:lnTo>
                  <a:pt x="1128780" y="614214"/>
                </a:lnTo>
                <a:lnTo>
                  <a:pt x="1130855" y="565427"/>
                </a:lnTo>
                <a:lnTo>
                  <a:pt x="1128780" y="516640"/>
                </a:lnTo>
                <a:lnTo>
                  <a:pt x="1122666" y="469006"/>
                </a:lnTo>
                <a:lnTo>
                  <a:pt x="1112685" y="422694"/>
                </a:lnTo>
                <a:lnTo>
                  <a:pt x="1099005" y="377873"/>
                </a:lnTo>
                <a:lnTo>
                  <a:pt x="1081797" y="334714"/>
                </a:lnTo>
                <a:lnTo>
                  <a:pt x="1061230" y="293386"/>
                </a:lnTo>
                <a:lnTo>
                  <a:pt x="1037473" y="254059"/>
                </a:lnTo>
                <a:lnTo>
                  <a:pt x="1010698" y="216903"/>
                </a:lnTo>
                <a:lnTo>
                  <a:pt x="981072" y="182088"/>
                </a:lnTo>
                <a:lnTo>
                  <a:pt x="948767" y="149782"/>
                </a:lnTo>
                <a:lnTo>
                  <a:pt x="913951" y="120157"/>
                </a:lnTo>
                <a:lnTo>
                  <a:pt x="876795" y="93381"/>
                </a:lnTo>
                <a:lnTo>
                  <a:pt x="837468" y="69625"/>
                </a:lnTo>
                <a:lnTo>
                  <a:pt x="796140" y="49058"/>
                </a:lnTo>
                <a:lnTo>
                  <a:pt x="752981" y="31849"/>
                </a:lnTo>
                <a:lnTo>
                  <a:pt x="708161" y="18170"/>
                </a:lnTo>
                <a:lnTo>
                  <a:pt x="661848" y="8188"/>
                </a:lnTo>
                <a:lnTo>
                  <a:pt x="614214" y="2075"/>
                </a:lnTo>
                <a:lnTo>
                  <a:pt x="565427" y="0"/>
                </a:lnTo>
                <a:lnTo>
                  <a:pt x="516641" y="2075"/>
                </a:lnTo>
                <a:lnTo>
                  <a:pt x="469006" y="8188"/>
                </a:lnTo>
                <a:lnTo>
                  <a:pt x="422694" y="18170"/>
                </a:lnTo>
                <a:lnTo>
                  <a:pt x="377873" y="31849"/>
                </a:lnTo>
                <a:lnTo>
                  <a:pt x="334714" y="49058"/>
                </a:lnTo>
                <a:lnTo>
                  <a:pt x="293386" y="69625"/>
                </a:lnTo>
                <a:lnTo>
                  <a:pt x="254060" y="93381"/>
                </a:lnTo>
                <a:lnTo>
                  <a:pt x="216904" y="120157"/>
                </a:lnTo>
                <a:lnTo>
                  <a:pt x="182088" y="149782"/>
                </a:lnTo>
                <a:lnTo>
                  <a:pt x="149783" y="182088"/>
                </a:lnTo>
                <a:lnTo>
                  <a:pt x="120157" y="216903"/>
                </a:lnTo>
                <a:lnTo>
                  <a:pt x="93381" y="254059"/>
                </a:lnTo>
                <a:lnTo>
                  <a:pt x="69625" y="293386"/>
                </a:lnTo>
                <a:lnTo>
                  <a:pt x="49058" y="334714"/>
                </a:lnTo>
                <a:lnTo>
                  <a:pt x="31849" y="377873"/>
                </a:lnTo>
                <a:lnTo>
                  <a:pt x="18170" y="422694"/>
                </a:lnTo>
                <a:lnTo>
                  <a:pt x="8188" y="469006"/>
                </a:lnTo>
                <a:lnTo>
                  <a:pt x="2075" y="516640"/>
                </a:lnTo>
                <a:lnTo>
                  <a:pt x="0" y="565427"/>
                </a:lnTo>
                <a:lnTo>
                  <a:pt x="2075" y="614214"/>
                </a:lnTo>
                <a:lnTo>
                  <a:pt x="8188" y="661848"/>
                </a:lnTo>
                <a:lnTo>
                  <a:pt x="18170" y="708161"/>
                </a:lnTo>
                <a:lnTo>
                  <a:pt x="31849" y="752981"/>
                </a:lnTo>
                <a:lnTo>
                  <a:pt x="49058" y="796140"/>
                </a:lnTo>
                <a:lnTo>
                  <a:pt x="69625" y="837468"/>
                </a:lnTo>
                <a:lnTo>
                  <a:pt x="93381" y="876795"/>
                </a:lnTo>
                <a:lnTo>
                  <a:pt x="120157" y="913951"/>
                </a:lnTo>
                <a:lnTo>
                  <a:pt x="149783" y="948767"/>
                </a:lnTo>
                <a:lnTo>
                  <a:pt x="182088" y="981072"/>
                </a:lnTo>
                <a:lnTo>
                  <a:pt x="216904" y="1010698"/>
                </a:lnTo>
                <a:lnTo>
                  <a:pt x="254060" y="1037473"/>
                </a:lnTo>
                <a:lnTo>
                  <a:pt x="293386" y="1061230"/>
                </a:lnTo>
                <a:lnTo>
                  <a:pt x="334714" y="1081797"/>
                </a:lnTo>
                <a:lnTo>
                  <a:pt x="377873" y="1099005"/>
                </a:lnTo>
                <a:lnTo>
                  <a:pt x="422694" y="1112685"/>
                </a:lnTo>
                <a:lnTo>
                  <a:pt x="469006" y="1122666"/>
                </a:lnTo>
                <a:lnTo>
                  <a:pt x="516641" y="1128780"/>
                </a:lnTo>
                <a:lnTo>
                  <a:pt x="565427" y="1130855"/>
                </a:lnTo>
                <a:close/>
              </a:path>
            </a:pathLst>
          </a:custGeom>
          <a:ln w="31411">
            <a:solidFill>
              <a:srgbClr val="0499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8658919" y="10102228"/>
            <a:ext cx="904875" cy="904875"/>
          </a:xfrm>
          <a:custGeom>
            <a:avLst/>
            <a:gdLst/>
            <a:ahLst/>
            <a:cxnLst/>
            <a:rect l="l" t="t" r="r" b="b"/>
            <a:pathLst>
              <a:path w="904875" h="904875">
                <a:moveTo>
                  <a:pt x="452342" y="0"/>
                </a:moveTo>
                <a:lnTo>
                  <a:pt x="403054" y="2654"/>
                </a:lnTo>
                <a:lnTo>
                  <a:pt x="355303" y="10433"/>
                </a:lnTo>
                <a:lnTo>
                  <a:pt x="309366" y="23060"/>
                </a:lnTo>
                <a:lnTo>
                  <a:pt x="265518" y="40260"/>
                </a:lnTo>
                <a:lnTo>
                  <a:pt x="224035" y="61757"/>
                </a:lnTo>
                <a:lnTo>
                  <a:pt x="185193" y="87274"/>
                </a:lnTo>
                <a:lnTo>
                  <a:pt x="149269" y="116537"/>
                </a:lnTo>
                <a:lnTo>
                  <a:pt x="116537" y="149268"/>
                </a:lnTo>
                <a:lnTo>
                  <a:pt x="87275" y="185193"/>
                </a:lnTo>
                <a:lnTo>
                  <a:pt x="61757" y="224035"/>
                </a:lnTo>
                <a:lnTo>
                  <a:pt x="40260" y="265517"/>
                </a:lnTo>
                <a:lnTo>
                  <a:pt x="23060" y="309365"/>
                </a:lnTo>
                <a:lnTo>
                  <a:pt x="10433" y="355303"/>
                </a:lnTo>
                <a:lnTo>
                  <a:pt x="2654" y="403054"/>
                </a:lnTo>
                <a:lnTo>
                  <a:pt x="0" y="452342"/>
                </a:lnTo>
                <a:lnTo>
                  <a:pt x="2654" y="501630"/>
                </a:lnTo>
                <a:lnTo>
                  <a:pt x="10433" y="549380"/>
                </a:lnTo>
                <a:lnTo>
                  <a:pt x="23060" y="595318"/>
                </a:lnTo>
                <a:lnTo>
                  <a:pt x="40260" y="639166"/>
                </a:lnTo>
                <a:lnTo>
                  <a:pt x="61757" y="680648"/>
                </a:lnTo>
                <a:lnTo>
                  <a:pt x="87275" y="719490"/>
                </a:lnTo>
                <a:lnTo>
                  <a:pt x="116537" y="755415"/>
                </a:lnTo>
                <a:lnTo>
                  <a:pt x="149269" y="788146"/>
                </a:lnTo>
                <a:lnTo>
                  <a:pt x="185193" y="817409"/>
                </a:lnTo>
                <a:lnTo>
                  <a:pt x="224035" y="842927"/>
                </a:lnTo>
                <a:lnTo>
                  <a:pt x="265518" y="864423"/>
                </a:lnTo>
                <a:lnTo>
                  <a:pt x="309366" y="881624"/>
                </a:lnTo>
                <a:lnTo>
                  <a:pt x="355303" y="894251"/>
                </a:lnTo>
                <a:lnTo>
                  <a:pt x="403054" y="902030"/>
                </a:lnTo>
                <a:lnTo>
                  <a:pt x="452342" y="904684"/>
                </a:lnTo>
                <a:lnTo>
                  <a:pt x="501630" y="902030"/>
                </a:lnTo>
                <a:lnTo>
                  <a:pt x="549380" y="894251"/>
                </a:lnTo>
                <a:lnTo>
                  <a:pt x="595318" y="881624"/>
                </a:lnTo>
                <a:lnTo>
                  <a:pt x="639166" y="864423"/>
                </a:lnTo>
                <a:lnTo>
                  <a:pt x="680648" y="842927"/>
                </a:lnTo>
                <a:lnTo>
                  <a:pt x="719490" y="817409"/>
                </a:lnTo>
                <a:lnTo>
                  <a:pt x="755415" y="788146"/>
                </a:lnTo>
                <a:lnTo>
                  <a:pt x="788146" y="755415"/>
                </a:lnTo>
                <a:lnTo>
                  <a:pt x="817409" y="719490"/>
                </a:lnTo>
                <a:lnTo>
                  <a:pt x="842927" y="680648"/>
                </a:lnTo>
                <a:lnTo>
                  <a:pt x="864423" y="639166"/>
                </a:lnTo>
                <a:lnTo>
                  <a:pt x="881624" y="595318"/>
                </a:lnTo>
                <a:lnTo>
                  <a:pt x="894251" y="549380"/>
                </a:lnTo>
                <a:lnTo>
                  <a:pt x="902030" y="501630"/>
                </a:lnTo>
                <a:lnTo>
                  <a:pt x="904684" y="452342"/>
                </a:lnTo>
                <a:lnTo>
                  <a:pt x="902030" y="403054"/>
                </a:lnTo>
                <a:lnTo>
                  <a:pt x="894251" y="355303"/>
                </a:lnTo>
                <a:lnTo>
                  <a:pt x="881624" y="309365"/>
                </a:lnTo>
                <a:lnTo>
                  <a:pt x="864423" y="265517"/>
                </a:lnTo>
                <a:lnTo>
                  <a:pt x="842927" y="224035"/>
                </a:lnTo>
                <a:lnTo>
                  <a:pt x="817409" y="185193"/>
                </a:lnTo>
                <a:lnTo>
                  <a:pt x="788146" y="149268"/>
                </a:lnTo>
                <a:lnTo>
                  <a:pt x="755415" y="116537"/>
                </a:lnTo>
                <a:lnTo>
                  <a:pt x="719490" y="87274"/>
                </a:lnTo>
                <a:lnTo>
                  <a:pt x="680648" y="61757"/>
                </a:lnTo>
                <a:lnTo>
                  <a:pt x="639166" y="40260"/>
                </a:lnTo>
                <a:lnTo>
                  <a:pt x="595318" y="23060"/>
                </a:lnTo>
                <a:lnTo>
                  <a:pt x="549380" y="10433"/>
                </a:lnTo>
                <a:lnTo>
                  <a:pt x="501630" y="2654"/>
                </a:lnTo>
                <a:lnTo>
                  <a:pt x="452342" y="0"/>
                </a:lnTo>
                <a:close/>
              </a:path>
            </a:pathLst>
          </a:custGeom>
          <a:solidFill>
            <a:srgbClr val="0499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536991" y="782725"/>
            <a:ext cx="790575" cy="3778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300" spc="-15">
                <a:solidFill>
                  <a:srgbClr val="049999"/>
                </a:solidFill>
                <a:latin typeface="Arial"/>
                <a:cs typeface="Arial"/>
              </a:rPr>
              <a:t>A</a:t>
            </a:r>
            <a:r>
              <a:rPr dirty="0" sz="2300" spc="0">
                <a:solidFill>
                  <a:srgbClr val="049999"/>
                </a:solidFill>
                <a:latin typeface="Arial"/>
                <a:cs typeface="Arial"/>
              </a:rPr>
              <a:t>UL</a:t>
            </a:r>
            <a:r>
              <a:rPr dirty="0" sz="2300" spc="0">
                <a:solidFill>
                  <a:srgbClr val="049999"/>
                </a:solidFill>
                <a:latin typeface="Arial"/>
                <a:cs typeface="Arial"/>
              </a:rPr>
              <a:t>A</a:t>
            </a:r>
            <a:endParaRPr sz="23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18379" y="441253"/>
            <a:ext cx="923680" cy="8835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536361" y="2584994"/>
            <a:ext cx="16682719" cy="226314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2700" marR="5080" indent="1905">
              <a:lnSpc>
                <a:spcPct val="98300"/>
              </a:lnSpc>
              <a:spcBef>
                <a:spcPts val="195"/>
              </a:spcBef>
              <a:tabLst>
                <a:tab pos="1235075" algn="l"/>
                <a:tab pos="2910840" algn="l"/>
                <a:tab pos="3121025" algn="l"/>
                <a:tab pos="3644900" algn="l"/>
                <a:tab pos="4097654" algn="l"/>
                <a:tab pos="6296025" algn="l"/>
                <a:tab pos="7835265" algn="l"/>
                <a:tab pos="8359140" algn="l"/>
                <a:tab pos="10069830" algn="l"/>
                <a:tab pos="10906125" algn="l"/>
                <a:tab pos="10942955" algn="l"/>
                <a:tab pos="13065125" algn="l"/>
                <a:tab pos="14609444" algn="l"/>
                <a:tab pos="15656560" algn="l"/>
              </a:tabLst>
            </a:pPr>
            <a:r>
              <a:rPr dirty="0" baseline="2244" sz="7425" spc="-7">
                <a:latin typeface="Arial"/>
                <a:cs typeface="Arial"/>
              </a:rPr>
              <a:t>A</a:t>
            </a:r>
            <a:r>
              <a:rPr dirty="0" baseline="2244" sz="7425" spc="-375">
                <a:latin typeface="Arial"/>
                <a:cs typeface="Arial"/>
              </a:rPr>
              <a:t> </a:t>
            </a:r>
            <a:r>
              <a:rPr dirty="0" baseline="2244" sz="7425" spc="-7">
                <a:latin typeface="Arial"/>
                <a:cs typeface="Arial"/>
              </a:rPr>
              <a:t>bactéria</a:t>
            </a:r>
            <a:r>
              <a:rPr dirty="0" baseline="2244" sz="7425" spc="0">
                <a:latin typeface="Arial"/>
                <a:cs typeface="Arial"/>
              </a:rPr>
              <a:t> </a:t>
            </a:r>
            <a:r>
              <a:rPr dirty="0" sz="4950" spc="-5" i="1">
                <a:latin typeface="Arial"/>
                <a:cs typeface="Arial"/>
              </a:rPr>
              <a:t>Clostridium	botulinum</a:t>
            </a:r>
            <a:r>
              <a:rPr dirty="0" sz="4950" spc="50" i="1">
                <a:latin typeface="Arial"/>
                <a:cs typeface="Arial"/>
              </a:rPr>
              <a:t> </a:t>
            </a:r>
            <a:r>
              <a:rPr dirty="0" sz="4950" spc="-5">
                <a:latin typeface="Arial"/>
                <a:cs typeface="Arial"/>
              </a:rPr>
              <a:t>libera	</a:t>
            </a:r>
            <a:r>
              <a:rPr dirty="0" sz="4950" spc="-10">
                <a:latin typeface="Arial"/>
                <a:cs typeface="Arial"/>
              </a:rPr>
              <a:t>toxinas	</a:t>
            </a:r>
            <a:r>
              <a:rPr dirty="0" sz="4950" spc="-5">
                <a:latin typeface="Arial"/>
                <a:cs typeface="Arial"/>
              </a:rPr>
              <a:t>em  </a:t>
            </a:r>
            <a:r>
              <a:rPr dirty="0" sz="4950" spc="-5">
                <a:latin typeface="Arial"/>
                <a:cs typeface="Arial"/>
              </a:rPr>
              <a:t>enlatados</a:t>
            </a:r>
            <a:r>
              <a:rPr dirty="0" sz="4950">
                <a:latin typeface="Arial"/>
                <a:cs typeface="Arial"/>
              </a:rPr>
              <a:t>	</a:t>
            </a:r>
            <a:r>
              <a:rPr dirty="0" sz="4950" spc="-5">
                <a:latin typeface="Arial"/>
                <a:cs typeface="Arial"/>
              </a:rPr>
              <a:t>mal</a:t>
            </a:r>
            <a:r>
              <a:rPr dirty="0" sz="4950">
                <a:latin typeface="Arial"/>
                <a:cs typeface="Arial"/>
              </a:rPr>
              <a:t>	</a:t>
            </a:r>
            <a:r>
              <a:rPr dirty="0" sz="4950" spc="-5">
                <a:latin typeface="Arial"/>
                <a:cs typeface="Arial"/>
              </a:rPr>
              <a:t>conse</a:t>
            </a:r>
            <a:r>
              <a:rPr dirty="0" sz="4950" spc="45">
                <a:latin typeface="Arial"/>
                <a:cs typeface="Arial"/>
              </a:rPr>
              <a:t>r</a:t>
            </a:r>
            <a:r>
              <a:rPr dirty="0" sz="4950" spc="-55">
                <a:latin typeface="Arial"/>
                <a:cs typeface="Arial"/>
              </a:rPr>
              <a:t>v</a:t>
            </a:r>
            <a:r>
              <a:rPr dirty="0" sz="4950" spc="-5">
                <a:latin typeface="Arial"/>
                <a:cs typeface="Arial"/>
              </a:rPr>
              <a:t>ados</a:t>
            </a:r>
            <a:r>
              <a:rPr dirty="0" sz="4950">
                <a:latin typeface="Arial"/>
                <a:cs typeface="Arial"/>
              </a:rPr>
              <a:t>	</a:t>
            </a:r>
            <a:r>
              <a:rPr dirty="0" sz="4950" spc="-5">
                <a:latin typeface="Arial"/>
                <a:cs typeface="Arial"/>
              </a:rPr>
              <a:t>e</a:t>
            </a:r>
            <a:r>
              <a:rPr dirty="0" sz="4950">
                <a:latin typeface="Arial"/>
                <a:cs typeface="Arial"/>
              </a:rPr>
              <a:t>	</a:t>
            </a:r>
            <a:r>
              <a:rPr dirty="0" sz="4950" spc="-5">
                <a:latin typeface="Arial"/>
                <a:cs typeface="Arial"/>
              </a:rPr>
              <a:t>libera</a:t>
            </a:r>
            <a:r>
              <a:rPr dirty="0" sz="4950">
                <a:latin typeface="Arial"/>
                <a:cs typeface="Arial"/>
              </a:rPr>
              <a:t>	</a:t>
            </a:r>
            <a:r>
              <a:rPr dirty="0" sz="4950" spc="-5">
                <a:latin typeface="Arial"/>
                <a:cs typeface="Arial"/>
              </a:rPr>
              <a:t>na</a:t>
            </a:r>
            <a:r>
              <a:rPr dirty="0" sz="4950">
                <a:latin typeface="Arial"/>
                <a:cs typeface="Arial"/>
              </a:rPr>
              <a:t>		</a:t>
            </a:r>
            <a:r>
              <a:rPr dirty="0" sz="4950" spc="-5">
                <a:latin typeface="Arial"/>
                <a:cs typeface="Arial"/>
              </a:rPr>
              <a:t>fermentação</a:t>
            </a:r>
            <a:r>
              <a:rPr dirty="0" sz="4950">
                <a:latin typeface="Arial"/>
                <a:cs typeface="Arial"/>
              </a:rPr>
              <a:t>	</a:t>
            </a:r>
            <a:r>
              <a:rPr dirty="0" sz="4950" spc="-5">
                <a:latin typeface="Arial"/>
                <a:cs typeface="Arial"/>
              </a:rPr>
              <a:t>um</a:t>
            </a:r>
            <a:r>
              <a:rPr dirty="0" sz="4950">
                <a:latin typeface="Arial"/>
                <a:cs typeface="Arial"/>
              </a:rPr>
              <a:t>	</a:t>
            </a:r>
            <a:r>
              <a:rPr dirty="0" sz="4950" spc="-5">
                <a:latin typeface="Arial"/>
                <a:cs typeface="Arial"/>
              </a:rPr>
              <a:t>gás  </a:t>
            </a:r>
            <a:r>
              <a:rPr dirty="0" sz="4950" spc="-5">
                <a:latin typeface="Arial"/>
                <a:cs typeface="Arial"/>
              </a:rPr>
              <a:t>que	estufa	a	lata.</a:t>
            </a:r>
            <a:endParaRPr sz="495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619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285"/>
              </a:spcBef>
            </a:pPr>
            <a:fld id="{81D60167-4931-47E6-BA6A-407CBD079E47}" type="slidenum">
              <a:rPr dirty="0" spc="5"/>
              <a:t>18</a:t>
            </a:fld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6991" y="1492490"/>
            <a:ext cx="6650355" cy="842644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-35"/>
              <a:t>Tétano </a:t>
            </a:r>
            <a:r>
              <a:rPr dirty="0"/>
              <a:t>e </a:t>
            </a:r>
            <a:r>
              <a:rPr dirty="0" spc="-5"/>
              <a:t>fermentação</a:t>
            </a:r>
          </a:p>
        </p:txBody>
      </p:sp>
      <p:sp>
        <p:nvSpPr>
          <p:cNvPr id="3" name="object 3"/>
          <p:cNvSpPr/>
          <p:nvPr/>
        </p:nvSpPr>
        <p:spPr>
          <a:xfrm>
            <a:off x="2429244" y="4565306"/>
            <a:ext cx="9422464" cy="54985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991896" y="4565305"/>
            <a:ext cx="5530721" cy="54988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8402" y="0"/>
            <a:ext cx="856615" cy="11308715"/>
          </a:xfrm>
          <a:custGeom>
            <a:avLst/>
            <a:gdLst/>
            <a:ahLst/>
            <a:cxnLst/>
            <a:rect l="l" t="t" r="r" b="b"/>
            <a:pathLst>
              <a:path w="856615" h="11308715">
                <a:moveTo>
                  <a:pt x="0" y="11308556"/>
                </a:moveTo>
                <a:lnTo>
                  <a:pt x="856248" y="11308556"/>
                </a:lnTo>
                <a:lnTo>
                  <a:pt x="856248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7DBD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-3" y="0"/>
            <a:ext cx="1254125" cy="11308715"/>
          </a:xfrm>
          <a:custGeom>
            <a:avLst/>
            <a:gdLst/>
            <a:ahLst/>
            <a:cxnLst/>
            <a:rect l="l" t="t" r="r" b="b"/>
            <a:pathLst>
              <a:path w="1254125" h="11308715">
                <a:moveTo>
                  <a:pt x="801022" y="0"/>
                </a:moveTo>
                <a:lnTo>
                  <a:pt x="0" y="0"/>
                </a:lnTo>
                <a:lnTo>
                  <a:pt x="0" y="11308550"/>
                </a:lnTo>
                <a:lnTo>
                  <a:pt x="801022" y="11308550"/>
                </a:lnTo>
                <a:lnTo>
                  <a:pt x="801022" y="1510190"/>
                </a:lnTo>
                <a:lnTo>
                  <a:pt x="846420" y="1495179"/>
                </a:lnTo>
                <a:lnTo>
                  <a:pt x="890213" y="1476880"/>
                </a:lnTo>
                <a:lnTo>
                  <a:pt x="932253" y="1455438"/>
                </a:lnTo>
                <a:lnTo>
                  <a:pt x="972392" y="1431003"/>
                </a:lnTo>
                <a:lnTo>
                  <a:pt x="1010482" y="1403721"/>
                </a:lnTo>
                <a:lnTo>
                  <a:pt x="1046376" y="1373739"/>
                </a:lnTo>
                <a:lnTo>
                  <a:pt x="1079924" y="1341206"/>
                </a:lnTo>
                <a:lnTo>
                  <a:pt x="1110980" y="1306267"/>
                </a:lnTo>
                <a:lnTo>
                  <a:pt x="1139395" y="1269072"/>
                </a:lnTo>
                <a:lnTo>
                  <a:pt x="1165021" y="1229766"/>
                </a:lnTo>
                <a:lnTo>
                  <a:pt x="1187711" y="1188498"/>
                </a:lnTo>
                <a:lnTo>
                  <a:pt x="1207316" y="1145414"/>
                </a:lnTo>
                <a:lnTo>
                  <a:pt x="1223688" y="1100663"/>
                </a:lnTo>
                <a:lnTo>
                  <a:pt x="1236679" y="1054391"/>
                </a:lnTo>
                <a:lnTo>
                  <a:pt x="1246142" y="1006745"/>
                </a:lnTo>
                <a:lnTo>
                  <a:pt x="1251929" y="957874"/>
                </a:lnTo>
                <a:lnTo>
                  <a:pt x="1253890" y="907925"/>
                </a:lnTo>
                <a:lnTo>
                  <a:pt x="1251929" y="857975"/>
                </a:lnTo>
                <a:lnTo>
                  <a:pt x="1246142" y="809104"/>
                </a:lnTo>
                <a:lnTo>
                  <a:pt x="1236679" y="761459"/>
                </a:lnTo>
                <a:lnTo>
                  <a:pt x="1223688" y="715187"/>
                </a:lnTo>
                <a:lnTo>
                  <a:pt x="1207316" y="670436"/>
                </a:lnTo>
                <a:lnTo>
                  <a:pt x="1187711" y="627353"/>
                </a:lnTo>
                <a:lnTo>
                  <a:pt x="1165021" y="586084"/>
                </a:lnTo>
                <a:lnTo>
                  <a:pt x="1139395" y="546779"/>
                </a:lnTo>
                <a:lnTo>
                  <a:pt x="1110980" y="509583"/>
                </a:lnTo>
                <a:lnTo>
                  <a:pt x="1079924" y="474645"/>
                </a:lnTo>
                <a:lnTo>
                  <a:pt x="1046376" y="442111"/>
                </a:lnTo>
                <a:lnTo>
                  <a:pt x="1010482" y="412130"/>
                </a:lnTo>
                <a:lnTo>
                  <a:pt x="972392" y="384847"/>
                </a:lnTo>
                <a:lnTo>
                  <a:pt x="932253" y="360412"/>
                </a:lnTo>
                <a:lnTo>
                  <a:pt x="890213" y="338971"/>
                </a:lnTo>
                <a:lnTo>
                  <a:pt x="846420" y="320671"/>
                </a:lnTo>
                <a:lnTo>
                  <a:pt x="801022" y="305660"/>
                </a:lnTo>
                <a:lnTo>
                  <a:pt x="801022" y="0"/>
                </a:lnTo>
                <a:close/>
              </a:path>
            </a:pathLst>
          </a:custGeom>
          <a:solidFill>
            <a:srgbClr val="0499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9371135" y="10265720"/>
            <a:ext cx="733425" cy="652145"/>
          </a:xfrm>
          <a:custGeom>
            <a:avLst/>
            <a:gdLst/>
            <a:ahLst/>
            <a:cxnLst/>
            <a:rect l="l" t="t" r="r" b="b"/>
            <a:pathLst>
              <a:path w="733425" h="652145">
                <a:moveTo>
                  <a:pt x="732964" y="0"/>
                </a:moveTo>
                <a:lnTo>
                  <a:pt x="0" y="0"/>
                </a:lnTo>
                <a:lnTo>
                  <a:pt x="0" y="651895"/>
                </a:lnTo>
                <a:lnTo>
                  <a:pt x="732964" y="651895"/>
                </a:lnTo>
                <a:lnTo>
                  <a:pt x="732964" y="0"/>
                </a:lnTo>
                <a:close/>
              </a:path>
            </a:pathLst>
          </a:custGeom>
          <a:solidFill>
            <a:srgbClr val="0499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8545833" y="9989142"/>
            <a:ext cx="1130935" cy="1130935"/>
          </a:xfrm>
          <a:custGeom>
            <a:avLst/>
            <a:gdLst/>
            <a:ahLst/>
            <a:cxnLst/>
            <a:rect l="l" t="t" r="r" b="b"/>
            <a:pathLst>
              <a:path w="1130934" h="1130934">
                <a:moveTo>
                  <a:pt x="565427" y="0"/>
                </a:moveTo>
                <a:lnTo>
                  <a:pt x="516641" y="2075"/>
                </a:lnTo>
                <a:lnTo>
                  <a:pt x="469006" y="8188"/>
                </a:lnTo>
                <a:lnTo>
                  <a:pt x="422694" y="18170"/>
                </a:lnTo>
                <a:lnTo>
                  <a:pt x="377873" y="31849"/>
                </a:lnTo>
                <a:lnTo>
                  <a:pt x="334714" y="49058"/>
                </a:lnTo>
                <a:lnTo>
                  <a:pt x="293386" y="69625"/>
                </a:lnTo>
                <a:lnTo>
                  <a:pt x="254060" y="93381"/>
                </a:lnTo>
                <a:lnTo>
                  <a:pt x="216904" y="120157"/>
                </a:lnTo>
                <a:lnTo>
                  <a:pt x="182088" y="149782"/>
                </a:lnTo>
                <a:lnTo>
                  <a:pt x="149783" y="182088"/>
                </a:lnTo>
                <a:lnTo>
                  <a:pt x="120157" y="216903"/>
                </a:lnTo>
                <a:lnTo>
                  <a:pt x="93381" y="254059"/>
                </a:lnTo>
                <a:lnTo>
                  <a:pt x="69625" y="293386"/>
                </a:lnTo>
                <a:lnTo>
                  <a:pt x="49058" y="334714"/>
                </a:lnTo>
                <a:lnTo>
                  <a:pt x="31849" y="377873"/>
                </a:lnTo>
                <a:lnTo>
                  <a:pt x="18170" y="422694"/>
                </a:lnTo>
                <a:lnTo>
                  <a:pt x="8188" y="469006"/>
                </a:lnTo>
                <a:lnTo>
                  <a:pt x="2075" y="516640"/>
                </a:lnTo>
                <a:lnTo>
                  <a:pt x="0" y="565427"/>
                </a:lnTo>
                <a:lnTo>
                  <a:pt x="2075" y="614214"/>
                </a:lnTo>
                <a:lnTo>
                  <a:pt x="8188" y="661848"/>
                </a:lnTo>
                <a:lnTo>
                  <a:pt x="18170" y="708161"/>
                </a:lnTo>
                <a:lnTo>
                  <a:pt x="31849" y="752981"/>
                </a:lnTo>
                <a:lnTo>
                  <a:pt x="49058" y="796140"/>
                </a:lnTo>
                <a:lnTo>
                  <a:pt x="69625" y="837468"/>
                </a:lnTo>
                <a:lnTo>
                  <a:pt x="93381" y="876795"/>
                </a:lnTo>
                <a:lnTo>
                  <a:pt x="120157" y="913951"/>
                </a:lnTo>
                <a:lnTo>
                  <a:pt x="149783" y="948767"/>
                </a:lnTo>
                <a:lnTo>
                  <a:pt x="182088" y="981072"/>
                </a:lnTo>
                <a:lnTo>
                  <a:pt x="216904" y="1010697"/>
                </a:lnTo>
                <a:lnTo>
                  <a:pt x="254060" y="1037473"/>
                </a:lnTo>
                <a:lnTo>
                  <a:pt x="293386" y="1061230"/>
                </a:lnTo>
                <a:lnTo>
                  <a:pt x="334714" y="1081797"/>
                </a:lnTo>
                <a:lnTo>
                  <a:pt x="377873" y="1099005"/>
                </a:lnTo>
                <a:lnTo>
                  <a:pt x="422694" y="1112685"/>
                </a:lnTo>
                <a:lnTo>
                  <a:pt x="469006" y="1122666"/>
                </a:lnTo>
                <a:lnTo>
                  <a:pt x="516641" y="1128780"/>
                </a:lnTo>
                <a:lnTo>
                  <a:pt x="565427" y="1130855"/>
                </a:lnTo>
                <a:lnTo>
                  <a:pt x="614214" y="1128780"/>
                </a:lnTo>
                <a:lnTo>
                  <a:pt x="661848" y="1122666"/>
                </a:lnTo>
                <a:lnTo>
                  <a:pt x="708161" y="1112685"/>
                </a:lnTo>
                <a:lnTo>
                  <a:pt x="752981" y="1099005"/>
                </a:lnTo>
                <a:lnTo>
                  <a:pt x="796140" y="1081797"/>
                </a:lnTo>
                <a:lnTo>
                  <a:pt x="837468" y="1061230"/>
                </a:lnTo>
                <a:lnTo>
                  <a:pt x="876795" y="1037473"/>
                </a:lnTo>
                <a:lnTo>
                  <a:pt x="913951" y="1010697"/>
                </a:lnTo>
                <a:lnTo>
                  <a:pt x="948767" y="981072"/>
                </a:lnTo>
                <a:lnTo>
                  <a:pt x="981072" y="948767"/>
                </a:lnTo>
                <a:lnTo>
                  <a:pt x="1010697" y="913951"/>
                </a:lnTo>
                <a:lnTo>
                  <a:pt x="1037473" y="876795"/>
                </a:lnTo>
                <a:lnTo>
                  <a:pt x="1061230" y="837468"/>
                </a:lnTo>
                <a:lnTo>
                  <a:pt x="1081797" y="796140"/>
                </a:lnTo>
                <a:lnTo>
                  <a:pt x="1099005" y="752981"/>
                </a:lnTo>
                <a:lnTo>
                  <a:pt x="1112685" y="708161"/>
                </a:lnTo>
                <a:lnTo>
                  <a:pt x="1122666" y="661848"/>
                </a:lnTo>
                <a:lnTo>
                  <a:pt x="1128780" y="614214"/>
                </a:lnTo>
                <a:lnTo>
                  <a:pt x="1130855" y="565427"/>
                </a:lnTo>
                <a:lnTo>
                  <a:pt x="1128780" y="516640"/>
                </a:lnTo>
                <a:lnTo>
                  <a:pt x="1122666" y="469006"/>
                </a:lnTo>
                <a:lnTo>
                  <a:pt x="1112685" y="422694"/>
                </a:lnTo>
                <a:lnTo>
                  <a:pt x="1099005" y="377873"/>
                </a:lnTo>
                <a:lnTo>
                  <a:pt x="1081797" y="334714"/>
                </a:lnTo>
                <a:lnTo>
                  <a:pt x="1061230" y="293386"/>
                </a:lnTo>
                <a:lnTo>
                  <a:pt x="1037473" y="254059"/>
                </a:lnTo>
                <a:lnTo>
                  <a:pt x="1010697" y="216903"/>
                </a:lnTo>
                <a:lnTo>
                  <a:pt x="981072" y="182088"/>
                </a:lnTo>
                <a:lnTo>
                  <a:pt x="948767" y="149782"/>
                </a:lnTo>
                <a:lnTo>
                  <a:pt x="913951" y="120157"/>
                </a:lnTo>
                <a:lnTo>
                  <a:pt x="876795" y="93381"/>
                </a:lnTo>
                <a:lnTo>
                  <a:pt x="837468" y="69625"/>
                </a:lnTo>
                <a:lnTo>
                  <a:pt x="796140" y="49058"/>
                </a:lnTo>
                <a:lnTo>
                  <a:pt x="752981" y="31849"/>
                </a:lnTo>
                <a:lnTo>
                  <a:pt x="708161" y="18170"/>
                </a:lnTo>
                <a:lnTo>
                  <a:pt x="661848" y="8188"/>
                </a:lnTo>
                <a:lnTo>
                  <a:pt x="614214" y="2075"/>
                </a:lnTo>
                <a:lnTo>
                  <a:pt x="5654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8545833" y="9989142"/>
            <a:ext cx="1130935" cy="1130935"/>
          </a:xfrm>
          <a:custGeom>
            <a:avLst/>
            <a:gdLst/>
            <a:ahLst/>
            <a:cxnLst/>
            <a:rect l="l" t="t" r="r" b="b"/>
            <a:pathLst>
              <a:path w="1130934" h="1130934">
                <a:moveTo>
                  <a:pt x="565427" y="1130855"/>
                </a:moveTo>
                <a:lnTo>
                  <a:pt x="614214" y="1128780"/>
                </a:lnTo>
                <a:lnTo>
                  <a:pt x="661848" y="1122666"/>
                </a:lnTo>
                <a:lnTo>
                  <a:pt x="708161" y="1112685"/>
                </a:lnTo>
                <a:lnTo>
                  <a:pt x="752981" y="1099005"/>
                </a:lnTo>
                <a:lnTo>
                  <a:pt x="796140" y="1081797"/>
                </a:lnTo>
                <a:lnTo>
                  <a:pt x="837468" y="1061230"/>
                </a:lnTo>
                <a:lnTo>
                  <a:pt x="876795" y="1037473"/>
                </a:lnTo>
                <a:lnTo>
                  <a:pt x="913951" y="1010698"/>
                </a:lnTo>
                <a:lnTo>
                  <a:pt x="948767" y="981072"/>
                </a:lnTo>
                <a:lnTo>
                  <a:pt x="981072" y="948767"/>
                </a:lnTo>
                <a:lnTo>
                  <a:pt x="1010698" y="913951"/>
                </a:lnTo>
                <a:lnTo>
                  <a:pt x="1037473" y="876795"/>
                </a:lnTo>
                <a:lnTo>
                  <a:pt x="1061230" y="837468"/>
                </a:lnTo>
                <a:lnTo>
                  <a:pt x="1081797" y="796140"/>
                </a:lnTo>
                <a:lnTo>
                  <a:pt x="1099005" y="752981"/>
                </a:lnTo>
                <a:lnTo>
                  <a:pt x="1112685" y="708161"/>
                </a:lnTo>
                <a:lnTo>
                  <a:pt x="1122666" y="661848"/>
                </a:lnTo>
                <a:lnTo>
                  <a:pt x="1128780" y="614214"/>
                </a:lnTo>
                <a:lnTo>
                  <a:pt x="1130855" y="565427"/>
                </a:lnTo>
                <a:lnTo>
                  <a:pt x="1128780" y="516640"/>
                </a:lnTo>
                <a:lnTo>
                  <a:pt x="1122666" y="469006"/>
                </a:lnTo>
                <a:lnTo>
                  <a:pt x="1112685" y="422694"/>
                </a:lnTo>
                <a:lnTo>
                  <a:pt x="1099005" y="377873"/>
                </a:lnTo>
                <a:lnTo>
                  <a:pt x="1081797" y="334714"/>
                </a:lnTo>
                <a:lnTo>
                  <a:pt x="1061230" y="293386"/>
                </a:lnTo>
                <a:lnTo>
                  <a:pt x="1037473" y="254059"/>
                </a:lnTo>
                <a:lnTo>
                  <a:pt x="1010698" y="216903"/>
                </a:lnTo>
                <a:lnTo>
                  <a:pt x="981072" y="182088"/>
                </a:lnTo>
                <a:lnTo>
                  <a:pt x="948767" y="149782"/>
                </a:lnTo>
                <a:lnTo>
                  <a:pt x="913951" y="120157"/>
                </a:lnTo>
                <a:lnTo>
                  <a:pt x="876795" y="93381"/>
                </a:lnTo>
                <a:lnTo>
                  <a:pt x="837468" y="69625"/>
                </a:lnTo>
                <a:lnTo>
                  <a:pt x="796140" y="49058"/>
                </a:lnTo>
                <a:lnTo>
                  <a:pt x="752981" y="31849"/>
                </a:lnTo>
                <a:lnTo>
                  <a:pt x="708161" y="18170"/>
                </a:lnTo>
                <a:lnTo>
                  <a:pt x="661848" y="8188"/>
                </a:lnTo>
                <a:lnTo>
                  <a:pt x="614214" y="2075"/>
                </a:lnTo>
                <a:lnTo>
                  <a:pt x="565427" y="0"/>
                </a:lnTo>
                <a:lnTo>
                  <a:pt x="516641" y="2075"/>
                </a:lnTo>
                <a:lnTo>
                  <a:pt x="469006" y="8188"/>
                </a:lnTo>
                <a:lnTo>
                  <a:pt x="422694" y="18170"/>
                </a:lnTo>
                <a:lnTo>
                  <a:pt x="377873" y="31849"/>
                </a:lnTo>
                <a:lnTo>
                  <a:pt x="334714" y="49058"/>
                </a:lnTo>
                <a:lnTo>
                  <a:pt x="293386" y="69625"/>
                </a:lnTo>
                <a:lnTo>
                  <a:pt x="254060" y="93381"/>
                </a:lnTo>
                <a:lnTo>
                  <a:pt x="216904" y="120157"/>
                </a:lnTo>
                <a:lnTo>
                  <a:pt x="182088" y="149782"/>
                </a:lnTo>
                <a:lnTo>
                  <a:pt x="149783" y="182088"/>
                </a:lnTo>
                <a:lnTo>
                  <a:pt x="120157" y="216903"/>
                </a:lnTo>
                <a:lnTo>
                  <a:pt x="93381" y="254059"/>
                </a:lnTo>
                <a:lnTo>
                  <a:pt x="69625" y="293386"/>
                </a:lnTo>
                <a:lnTo>
                  <a:pt x="49058" y="334714"/>
                </a:lnTo>
                <a:lnTo>
                  <a:pt x="31849" y="377873"/>
                </a:lnTo>
                <a:lnTo>
                  <a:pt x="18170" y="422694"/>
                </a:lnTo>
                <a:lnTo>
                  <a:pt x="8188" y="469006"/>
                </a:lnTo>
                <a:lnTo>
                  <a:pt x="2075" y="516640"/>
                </a:lnTo>
                <a:lnTo>
                  <a:pt x="0" y="565427"/>
                </a:lnTo>
                <a:lnTo>
                  <a:pt x="2075" y="614214"/>
                </a:lnTo>
                <a:lnTo>
                  <a:pt x="8188" y="661848"/>
                </a:lnTo>
                <a:lnTo>
                  <a:pt x="18170" y="708161"/>
                </a:lnTo>
                <a:lnTo>
                  <a:pt x="31849" y="752981"/>
                </a:lnTo>
                <a:lnTo>
                  <a:pt x="49058" y="796140"/>
                </a:lnTo>
                <a:lnTo>
                  <a:pt x="69625" y="837468"/>
                </a:lnTo>
                <a:lnTo>
                  <a:pt x="93381" y="876795"/>
                </a:lnTo>
                <a:lnTo>
                  <a:pt x="120157" y="913951"/>
                </a:lnTo>
                <a:lnTo>
                  <a:pt x="149783" y="948767"/>
                </a:lnTo>
                <a:lnTo>
                  <a:pt x="182088" y="981072"/>
                </a:lnTo>
                <a:lnTo>
                  <a:pt x="216904" y="1010698"/>
                </a:lnTo>
                <a:lnTo>
                  <a:pt x="254060" y="1037473"/>
                </a:lnTo>
                <a:lnTo>
                  <a:pt x="293386" y="1061230"/>
                </a:lnTo>
                <a:lnTo>
                  <a:pt x="334714" y="1081797"/>
                </a:lnTo>
                <a:lnTo>
                  <a:pt x="377873" y="1099005"/>
                </a:lnTo>
                <a:lnTo>
                  <a:pt x="422694" y="1112685"/>
                </a:lnTo>
                <a:lnTo>
                  <a:pt x="469006" y="1122666"/>
                </a:lnTo>
                <a:lnTo>
                  <a:pt x="516641" y="1128780"/>
                </a:lnTo>
                <a:lnTo>
                  <a:pt x="565427" y="1130855"/>
                </a:lnTo>
                <a:close/>
              </a:path>
            </a:pathLst>
          </a:custGeom>
          <a:ln w="31411">
            <a:solidFill>
              <a:srgbClr val="0499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8658919" y="10102228"/>
            <a:ext cx="904875" cy="904875"/>
          </a:xfrm>
          <a:custGeom>
            <a:avLst/>
            <a:gdLst/>
            <a:ahLst/>
            <a:cxnLst/>
            <a:rect l="l" t="t" r="r" b="b"/>
            <a:pathLst>
              <a:path w="904875" h="904875">
                <a:moveTo>
                  <a:pt x="452342" y="0"/>
                </a:moveTo>
                <a:lnTo>
                  <a:pt x="403054" y="2654"/>
                </a:lnTo>
                <a:lnTo>
                  <a:pt x="355303" y="10433"/>
                </a:lnTo>
                <a:lnTo>
                  <a:pt x="309366" y="23060"/>
                </a:lnTo>
                <a:lnTo>
                  <a:pt x="265518" y="40260"/>
                </a:lnTo>
                <a:lnTo>
                  <a:pt x="224035" y="61757"/>
                </a:lnTo>
                <a:lnTo>
                  <a:pt x="185193" y="87274"/>
                </a:lnTo>
                <a:lnTo>
                  <a:pt x="149269" y="116537"/>
                </a:lnTo>
                <a:lnTo>
                  <a:pt x="116537" y="149268"/>
                </a:lnTo>
                <a:lnTo>
                  <a:pt x="87275" y="185193"/>
                </a:lnTo>
                <a:lnTo>
                  <a:pt x="61757" y="224035"/>
                </a:lnTo>
                <a:lnTo>
                  <a:pt x="40260" y="265517"/>
                </a:lnTo>
                <a:lnTo>
                  <a:pt x="23060" y="309365"/>
                </a:lnTo>
                <a:lnTo>
                  <a:pt x="10433" y="355303"/>
                </a:lnTo>
                <a:lnTo>
                  <a:pt x="2654" y="403054"/>
                </a:lnTo>
                <a:lnTo>
                  <a:pt x="0" y="452342"/>
                </a:lnTo>
                <a:lnTo>
                  <a:pt x="2654" y="501630"/>
                </a:lnTo>
                <a:lnTo>
                  <a:pt x="10433" y="549380"/>
                </a:lnTo>
                <a:lnTo>
                  <a:pt x="23060" y="595318"/>
                </a:lnTo>
                <a:lnTo>
                  <a:pt x="40260" y="639166"/>
                </a:lnTo>
                <a:lnTo>
                  <a:pt x="61757" y="680648"/>
                </a:lnTo>
                <a:lnTo>
                  <a:pt x="87275" y="719490"/>
                </a:lnTo>
                <a:lnTo>
                  <a:pt x="116537" y="755415"/>
                </a:lnTo>
                <a:lnTo>
                  <a:pt x="149269" y="788146"/>
                </a:lnTo>
                <a:lnTo>
                  <a:pt x="185193" y="817409"/>
                </a:lnTo>
                <a:lnTo>
                  <a:pt x="224035" y="842927"/>
                </a:lnTo>
                <a:lnTo>
                  <a:pt x="265518" y="864423"/>
                </a:lnTo>
                <a:lnTo>
                  <a:pt x="309366" y="881624"/>
                </a:lnTo>
                <a:lnTo>
                  <a:pt x="355303" y="894251"/>
                </a:lnTo>
                <a:lnTo>
                  <a:pt x="403054" y="902030"/>
                </a:lnTo>
                <a:lnTo>
                  <a:pt x="452342" y="904684"/>
                </a:lnTo>
                <a:lnTo>
                  <a:pt x="501630" y="902030"/>
                </a:lnTo>
                <a:lnTo>
                  <a:pt x="549380" y="894251"/>
                </a:lnTo>
                <a:lnTo>
                  <a:pt x="595318" y="881624"/>
                </a:lnTo>
                <a:lnTo>
                  <a:pt x="639166" y="864423"/>
                </a:lnTo>
                <a:lnTo>
                  <a:pt x="680648" y="842927"/>
                </a:lnTo>
                <a:lnTo>
                  <a:pt x="719490" y="817409"/>
                </a:lnTo>
                <a:lnTo>
                  <a:pt x="755415" y="788146"/>
                </a:lnTo>
                <a:lnTo>
                  <a:pt x="788146" y="755415"/>
                </a:lnTo>
                <a:lnTo>
                  <a:pt x="817409" y="719490"/>
                </a:lnTo>
                <a:lnTo>
                  <a:pt x="842927" y="680648"/>
                </a:lnTo>
                <a:lnTo>
                  <a:pt x="864423" y="639166"/>
                </a:lnTo>
                <a:lnTo>
                  <a:pt x="881624" y="595318"/>
                </a:lnTo>
                <a:lnTo>
                  <a:pt x="894251" y="549380"/>
                </a:lnTo>
                <a:lnTo>
                  <a:pt x="902030" y="501630"/>
                </a:lnTo>
                <a:lnTo>
                  <a:pt x="904684" y="452342"/>
                </a:lnTo>
                <a:lnTo>
                  <a:pt x="902030" y="403054"/>
                </a:lnTo>
                <a:lnTo>
                  <a:pt x="894251" y="355303"/>
                </a:lnTo>
                <a:lnTo>
                  <a:pt x="881624" y="309365"/>
                </a:lnTo>
                <a:lnTo>
                  <a:pt x="864423" y="265517"/>
                </a:lnTo>
                <a:lnTo>
                  <a:pt x="842927" y="224035"/>
                </a:lnTo>
                <a:lnTo>
                  <a:pt x="817409" y="185193"/>
                </a:lnTo>
                <a:lnTo>
                  <a:pt x="788146" y="149268"/>
                </a:lnTo>
                <a:lnTo>
                  <a:pt x="755415" y="116537"/>
                </a:lnTo>
                <a:lnTo>
                  <a:pt x="719490" y="87274"/>
                </a:lnTo>
                <a:lnTo>
                  <a:pt x="680648" y="61757"/>
                </a:lnTo>
                <a:lnTo>
                  <a:pt x="639166" y="40260"/>
                </a:lnTo>
                <a:lnTo>
                  <a:pt x="595318" y="23060"/>
                </a:lnTo>
                <a:lnTo>
                  <a:pt x="549380" y="10433"/>
                </a:lnTo>
                <a:lnTo>
                  <a:pt x="501630" y="2654"/>
                </a:lnTo>
                <a:lnTo>
                  <a:pt x="452342" y="0"/>
                </a:lnTo>
                <a:close/>
              </a:path>
            </a:pathLst>
          </a:custGeom>
          <a:solidFill>
            <a:srgbClr val="0499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536991" y="782725"/>
            <a:ext cx="790575" cy="3778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300" spc="-15">
                <a:solidFill>
                  <a:srgbClr val="049999"/>
                </a:solidFill>
                <a:latin typeface="Arial"/>
                <a:cs typeface="Arial"/>
              </a:rPr>
              <a:t>A</a:t>
            </a:r>
            <a:r>
              <a:rPr dirty="0" sz="2300" spc="0">
                <a:solidFill>
                  <a:srgbClr val="049999"/>
                </a:solidFill>
                <a:latin typeface="Arial"/>
                <a:cs typeface="Arial"/>
              </a:rPr>
              <a:t>UL</a:t>
            </a:r>
            <a:r>
              <a:rPr dirty="0" sz="2300" spc="0">
                <a:solidFill>
                  <a:srgbClr val="049999"/>
                </a:solidFill>
                <a:latin typeface="Arial"/>
                <a:cs typeface="Arial"/>
              </a:rPr>
              <a:t>A</a:t>
            </a:r>
            <a:endParaRPr sz="23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18379" y="441253"/>
            <a:ext cx="923680" cy="8835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536450" y="2598286"/>
            <a:ext cx="14349730" cy="1496060"/>
          </a:xfrm>
          <a:prstGeom prst="rect">
            <a:avLst/>
          </a:prstGeom>
        </p:spPr>
        <p:txBody>
          <a:bodyPr wrap="square" lIns="0" tIns="67945" rIns="0" bIns="0" rtlCol="0" vert="horz">
            <a:spAutoFit/>
          </a:bodyPr>
          <a:lstStyle/>
          <a:p>
            <a:pPr marL="12700" marR="5080" indent="-635">
              <a:lnSpc>
                <a:spcPts val="5640"/>
              </a:lnSpc>
              <a:spcBef>
                <a:spcPts val="535"/>
              </a:spcBef>
              <a:tabLst>
                <a:tab pos="2974975" algn="l"/>
                <a:tab pos="5873750" algn="l"/>
                <a:tab pos="6218555" algn="l"/>
                <a:tab pos="8696960" algn="l"/>
                <a:tab pos="8768715" algn="l"/>
                <a:tab pos="11409680" algn="l"/>
                <a:tab pos="12456795" algn="l"/>
              </a:tabLst>
            </a:pPr>
            <a:r>
              <a:rPr dirty="0" baseline="3367" sz="7425" spc="-7">
                <a:latin typeface="Arial"/>
                <a:cs typeface="Arial"/>
              </a:rPr>
              <a:t>A</a:t>
            </a:r>
            <a:r>
              <a:rPr dirty="0" baseline="3367" sz="7425" spc="-412">
                <a:latin typeface="Arial"/>
                <a:cs typeface="Arial"/>
              </a:rPr>
              <a:t> </a:t>
            </a:r>
            <a:r>
              <a:rPr dirty="0" baseline="3367" sz="7425" spc="-7">
                <a:latin typeface="Arial"/>
                <a:cs typeface="Arial"/>
              </a:rPr>
              <a:t>bactéria</a:t>
            </a:r>
            <a:r>
              <a:rPr dirty="0" baseline="3367" sz="7425" spc="-930">
                <a:latin typeface="Arial"/>
                <a:cs typeface="Arial"/>
              </a:rPr>
              <a:t> </a:t>
            </a:r>
            <a:r>
              <a:rPr dirty="0" sz="4950" spc="-5" i="1">
                <a:latin typeface="Arial"/>
                <a:cs typeface="Arial"/>
              </a:rPr>
              <a:t>Clostridium</a:t>
            </a:r>
            <a:r>
              <a:rPr dirty="0" sz="4950" i="1">
                <a:latin typeface="Arial"/>
                <a:cs typeface="Arial"/>
              </a:rPr>
              <a:t>	</a:t>
            </a:r>
            <a:r>
              <a:rPr dirty="0" sz="4950" spc="-5" i="1">
                <a:latin typeface="Arial"/>
                <a:cs typeface="Arial"/>
              </a:rPr>
              <a:t>tetani</a:t>
            </a:r>
            <a:r>
              <a:rPr dirty="0" sz="4950" spc="0" i="1">
                <a:latin typeface="Arial"/>
                <a:cs typeface="Arial"/>
              </a:rPr>
              <a:t> </a:t>
            </a:r>
            <a:r>
              <a:rPr dirty="0" sz="4950" spc="-5">
                <a:latin typeface="Arial"/>
                <a:cs typeface="Arial"/>
              </a:rPr>
              <a:t>se</a:t>
            </a:r>
            <a:r>
              <a:rPr dirty="0" sz="4950">
                <a:latin typeface="Arial"/>
                <a:cs typeface="Arial"/>
              </a:rPr>
              <a:t>		</a:t>
            </a:r>
            <a:r>
              <a:rPr dirty="0" sz="4950" spc="-60">
                <a:latin typeface="Arial"/>
                <a:cs typeface="Arial"/>
              </a:rPr>
              <a:t>r</a:t>
            </a:r>
            <a:r>
              <a:rPr dirty="0" sz="4950" spc="-5">
                <a:latin typeface="Arial"/>
                <a:cs typeface="Arial"/>
              </a:rPr>
              <a:t>ep</a:t>
            </a:r>
            <a:r>
              <a:rPr dirty="0" sz="4950" spc="-55">
                <a:latin typeface="Arial"/>
                <a:cs typeface="Arial"/>
              </a:rPr>
              <a:t>r</a:t>
            </a:r>
            <a:r>
              <a:rPr dirty="0" sz="4950" spc="-5">
                <a:latin typeface="Arial"/>
                <a:cs typeface="Arial"/>
              </a:rPr>
              <a:t>oduz</a:t>
            </a:r>
            <a:r>
              <a:rPr dirty="0" sz="4950">
                <a:latin typeface="Arial"/>
                <a:cs typeface="Arial"/>
              </a:rPr>
              <a:t>	</a:t>
            </a:r>
            <a:r>
              <a:rPr dirty="0" sz="4950" spc="-5">
                <a:latin typeface="Arial"/>
                <a:cs typeface="Arial"/>
              </a:rPr>
              <a:t>em</a:t>
            </a:r>
            <a:r>
              <a:rPr dirty="0" sz="4950">
                <a:latin typeface="Arial"/>
                <a:cs typeface="Arial"/>
              </a:rPr>
              <a:t>	</a:t>
            </a:r>
            <a:r>
              <a:rPr dirty="0" sz="4950" spc="-50">
                <a:latin typeface="Arial"/>
                <a:cs typeface="Arial"/>
              </a:rPr>
              <a:t>f</a:t>
            </a:r>
            <a:r>
              <a:rPr dirty="0" sz="4950" spc="-5">
                <a:latin typeface="Arial"/>
                <a:cs typeface="Arial"/>
              </a:rPr>
              <a:t>eridas  </a:t>
            </a:r>
            <a:r>
              <a:rPr dirty="0" sz="4950" spc="-10">
                <a:latin typeface="Arial"/>
                <a:cs typeface="Arial"/>
              </a:rPr>
              <a:t>profundas	</a:t>
            </a:r>
            <a:r>
              <a:rPr dirty="0" sz="4950" spc="-5">
                <a:latin typeface="Arial"/>
                <a:cs typeface="Arial"/>
              </a:rPr>
              <a:t>causando	</a:t>
            </a:r>
            <a:r>
              <a:rPr dirty="0" sz="4950" spc="-10">
                <a:latin typeface="Arial"/>
                <a:cs typeface="Arial"/>
              </a:rPr>
              <a:t>infecções	graves.</a:t>
            </a:r>
            <a:endParaRPr sz="495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619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285"/>
              </a:spcBef>
            </a:pPr>
            <a:fld id="{81D60167-4931-47E6-BA6A-407CBD079E47}" type="slidenum">
              <a:rPr dirty="0" spc="5"/>
              <a:t>18</a:t>
            </a:fld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6991" y="1492490"/>
            <a:ext cx="6292215" cy="842644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-10"/>
              <a:t>Botox </a:t>
            </a:r>
            <a:r>
              <a:rPr dirty="0"/>
              <a:t>e</a:t>
            </a:r>
            <a:r>
              <a:rPr dirty="0" spc="-25"/>
              <a:t> </a:t>
            </a:r>
            <a:r>
              <a:rPr dirty="0" spc="-5"/>
              <a:t>fermentação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34870" y="2562618"/>
            <a:ext cx="16685260" cy="1531620"/>
          </a:xfrm>
          <a:prstGeom prst="rect">
            <a:avLst/>
          </a:prstGeom>
        </p:spPr>
        <p:txBody>
          <a:bodyPr wrap="square" lIns="0" tIns="39370" rIns="0" bIns="0" rtlCol="0" vert="horz">
            <a:spAutoFit/>
          </a:bodyPr>
          <a:lstStyle/>
          <a:p>
            <a:pPr marL="14604" marR="5080" indent="-2540">
              <a:lnSpc>
                <a:spcPts val="5920"/>
              </a:lnSpc>
              <a:spcBef>
                <a:spcPts val="310"/>
              </a:spcBef>
              <a:tabLst>
                <a:tab pos="675640" algn="l"/>
                <a:tab pos="1900555" algn="l"/>
                <a:tab pos="2352040" algn="l"/>
                <a:tab pos="2947670" algn="l"/>
                <a:tab pos="5215255" algn="l"/>
                <a:tab pos="6439535" algn="l"/>
                <a:tab pos="8148955" algn="l"/>
                <a:tab pos="9093200" algn="l"/>
                <a:tab pos="9511030" algn="l"/>
                <a:tab pos="10140315" algn="l"/>
                <a:tab pos="11920220" algn="l"/>
                <a:tab pos="12793345" algn="l"/>
                <a:tab pos="13074650" algn="l"/>
                <a:tab pos="14714855" algn="l"/>
              </a:tabLst>
            </a:pPr>
            <a:r>
              <a:rPr dirty="0" sz="4950" spc="-5">
                <a:latin typeface="Arial"/>
                <a:cs typeface="Arial"/>
              </a:rPr>
              <a:t>O	ácido	botulínico	produzido	pela	bactéria	do	tétano	é  </a:t>
            </a:r>
            <a:r>
              <a:rPr dirty="0" sz="4950" spc="-5">
                <a:latin typeface="Arial"/>
                <a:cs typeface="Arial"/>
              </a:rPr>
              <a:t>usado</a:t>
            </a:r>
            <a:r>
              <a:rPr dirty="0" sz="4950">
                <a:latin typeface="Arial"/>
                <a:cs typeface="Arial"/>
              </a:rPr>
              <a:t>	</a:t>
            </a:r>
            <a:r>
              <a:rPr dirty="0" sz="4950" spc="-5">
                <a:latin typeface="Arial"/>
                <a:cs typeface="Arial"/>
              </a:rPr>
              <a:t>em</a:t>
            </a:r>
            <a:r>
              <a:rPr dirty="0" sz="4950">
                <a:latin typeface="Arial"/>
                <a:cs typeface="Arial"/>
              </a:rPr>
              <a:t>	</a:t>
            </a:r>
            <a:r>
              <a:rPr dirty="0" sz="4950" spc="-5">
                <a:latin typeface="Arial"/>
                <a:cs typeface="Arial"/>
              </a:rPr>
              <a:t>tratamentos</a:t>
            </a:r>
            <a:r>
              <a:rPr dirty="0" sz="4950">
                <a:latin typeface="Arial"/>
                <a:cs typeface="Arial"/>
              </a:rPr>
              <a:t>	</a:t>
            </a:r>
            <a:r>
              <a:rPr dirty="0" sz="4950" spc="-5">
                <a:latin typeface="Arial"/>
                <a:cs typeface="Arial"/>
              </a:rPr>
              <a:t>estéticos</a:t>
            </a:r>
            <a:r>
              <a:rPr dirty="0" sz="4950">
                <a:latin typeface="Arial"/>
                <a:cs typeface="Arial"/>
              </a:rPr>
              <a:t>	</a:t>
            </a:r>
            <a:r>
              <a:rPr dirty="0" sz="4950" spc="-5">
                <a:latin typeface="Arial"/>
                <a:cs typeface="Arial"/>
              </a:rPr>
              <a:t>em</a:t>
            </a:r>
            <a:r>
              <a:rPr dirty="0" sz="4950">
                <a:latin typeface="Arial"/>
                <a:cs typeface="Arial"/>
              </a:rPr>
              <a:t>	</a:t>
            </a:r>
            <a:r>
              <a:rPr dirty="0" sz="4950" spc="-5">
                <a:latin typeface="Arial"/>
                <a:cs typeface="Arial"/>
              </a:rPr>
              <a:t>pequenas</a:t>
            </a:r>
            <a:r>
              <a:rPr dirty="0" sz="4950">
                <a:latin typeface="Arial"/>
                <a:cs typeface="Arial"/>
              </a:rPr>
              <a:t>	</a:t>
            </a:r>
            <a:r>
              <a:rPr dirty="0" sz="4950" spc="-5">
                <a:latin typeface="Arial"/>
                <a:cs typeface="Arial"/>
              </a:rPr>
              <a:t>quantidades.</a:t>
            </a:r>
            <a:endParaRPr sz="49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87481" y="4487146"/>
            <a:ext cx="12209051" cy="61045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8402" y="0"/>
            <a:ext cx="856615" cy="11308715"/>
          </a:xfrm>
          <a:custGeom>
            <a:avLst/>
            <a:gdLst/>
            <a:ahLst/>
            <a:cxnLst/>
            <a:rect l="l" t="t" r="r" b="b"/>
            <a:pathLst>
              <a:path w="856615" h="11308715">
                <a:moveTo>
                  <a:pt x="0" y="11308556"/>
                </a:moveTo>
                <a:lnTo>
                  <a:pt x="856248" y="11308556"/>
                </a:lnTo>
                <a:lnTo>
                  <a:pt x="856248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7DBD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-3" y="0"/>
            <a:ext cx="1254125" cy="11308715"/>
          </a:xfrm>
          <a:custGeom>
            <a:avLst/>
            <a:gdLst/>
            <a:ahLst/>
            <a:cxnLst/>
            <a:rect l="l" t="t" r="r" b="b"/>
            <a:pathLst>
              <a:path w="1254125" h="11308715">
                <a:moveTo>
                  <a:pt x="801022" y="0"/>
                </a:moveTo>
                <a:lnTo>
                  <a:pt x="0" y="0"/>
                </a:lnTo>
                <a:lnTo>
                  <a:pt x="0" y="11308550"/>
                </a:lnTo>
                <a:lnTo>
                  <a:pt x="801022" y="11308550"/>
                </a:lnTo>
                <a:lnTo>
                  <a:pt x="801022" y="1510190"/>
                </a:lnTo>
                <a:lnTo>
                  <a:pt x="846420" y="1495179"/>
                </a:lnTo>
                <a:lnTo>
                  <a:pt x="890213" y="1476880"/>
                </a:lnTo>
                <a:lnTo>
                  <a:pt x="932253" y="1455438"/>
                </a:lnTo>
                <a:lnTo>
                  <a:pt x="972392" y="1431003"/>
                </a:lnTo>
                <a:lnTo>
                  <a:pt x="1010482" y="1403721"/>
                </a:lnTo>
                <a:lnTo>
                  <a:pt x="1046376" y="1373739"/>
                </a:lnTo>
                <a:lnTo>
                  <a:pt x="1079924" y="1341206"/>
                </a:lnTo>
                <a:lnTo>
                  <a:pt x="1110980" y="1306267"/>
                </a:lnTo>
                <a:lnTo>
                  <a:pt x="1139395" y="1269072"/>
                </a:lnTo>
                <a:lnTo>
                  <a:pt x="1165021" y="1229766"/>
                </a:lnTo>
                <a:lnTo>
                  <a:pt x="1187711" y="1188498"/>
                </a:lnTo>
                <a:lnTo>
                  <a:pt x="1207316" y="1145414"/>
                </a:lnTo>
                <a:lnTo>
                  <a:pt x="1223688" y="1100663"/>
                </a:lnTo>
                <a:lnTo>
                  <a:pt x="1236679" y="1054391"/>
                </a:lnTo>
                <a:lnTo>
                  <a:pt x="1246142" y="1006745"/>
                </a:lnTo>
                <a:lnTo>
                  <a:pt x="1251929" y="957874"/>
                </a:lnTo>
                <a:lnTo>
                  <a:pt x="1253890" y="907925"/>
                </a:lnTo>
                <a:lnTo>
                  <a:pt x="1251929" y="857975"/>
                </a:lnTo>
                <a:lnTo>
                  <a:pt x="1246142" y="809104"/>
                </a:lnTo>
                <a:lnTo>
                  <a:pt x="1236679" y="761459"/>
                </a:lnTo>
                <a:lnTo>
                  <a:pt x="1223688" y="715187"/>
                </a:lnTo>
                <a:lnTo>
                  <a:pt x="1207316" y="670436"/>
                </a:lnTo>
                <a:lnTo>
                  <a:pt x="1187711" y="627353"/>
                </a:lnTo>
                <a:lnTo>
                  <a:pt x="1165021" y="586084"/>
                </a:lnTo>
                <a:lnTo>
                  <a:pt x="1139395" y="546779"/>
                </a:lnTo>
                <a:lnTo>
                  <a:pt x="1110980" y="509583"/>
                </a:lnTo>
                <a:lnTo>
                  <a:pt x="1079924" y="474645"/>
                </a:lnTo>
                <a:lnTo>
                  <a:pt x="1046376" y="442111"/>
                </a:lnTo>
                <a:lnTo>
                  <a:pt x="1010482" y="412130"/>
                </a:lnTo>
                <a:lnTo>
                  <a:pt x="972392" y="384847"/>
                </a:lnTo>
                <a:lnTo>
                  <a:pt x="932253" y="360412"/>
                </a:lnTo>
                <a:lnTo>
                  <a:pt x="890213" y="338971"/>
                </a:lnTo>
                <a:lnTo>
                  <a:pt x="846420" y="320671"/>
                </a:lnTo>
                <a:lnTo>
                  <a:pt x="801022" y="305660"/>
                </a:lnTo>
                <a:lnTo>
                  <a:pt x="801022" y="0"/>
                </a:lnTo>
                <a:close/>
              </a:path>
            </a:pathLst>
          </a:custGeom>
          <a:solidFill>
            <a:srgbClr val="0499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9371135" y="10265720"/>
            <a:ext cx="733425" cy="652145"/>
          </a:xfrm>
          <a:custGeom>
            <a:avLst/>
            <a:gdLst/>
            <a:ahLst/>
            <a:cxnLst/>
            <a:rect l="l" t="t" r="r" b="b"/>
            <a:pathLst>
              <a:path w="733425" h="652145">
                <a:moveTo>
                  <a:pt x="732964" y="0"/>
                </a:moveTo>
                <a:lnTo>
                  <a:pt x="0" y="0"/>
                </a:lnTo>
                <a:lnTo>
                  <a:pt x="0" y="651895"/>
                </a:lnTo>
                <a:lnTo>
                  <a:pt x="732964" y="651895"/>
                </a:lnTo>
                <a:lnTo>
                  <a:pt x="732964" y="0"/>
                </a:lnTo>
                <a:close/>
              </a:path>
            </a:pathLst>
          </a:custGeom>
          <a:solidFill>
            <a:srgbClr val="0499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8545833" y="9989142"/>
            <a:ext cx="1130935" cy="1130935"/>
          </a:xfrm>
          <a:custGeom>
            <a:avLst/>
            <a:gdLst/>
            <a:ahLst/>
            <a:cxnLst/>
            <a:rect l="l" t="t" r="r" b="b"/>
            <a:pathLst>
              <a:path w="1130934" h="1130934">
                <a:moveTo>
                  <a:pt x="565427" y="0"/>
                </a:moveTo>
                <a:lnTo>
                  <a:pt x="516641" y="2075"/>
                </a:lnTo>
                <a:lnTo>
                  <a:pt x="469006" y="8188"/>
                </a:lnTo>
                <a:lnTo>
                  <a:pt x="422694" y="18170"/>
                </a:lnTo>
                <a:lnTo>
                  <a:pt x="377873" y="31849"/>
                </a:lnTo>
                <a:lnTo>
                  <a:pt x="334714" y="49058"/>
                </a:lnTo>
                <a:lnTo>
                  <a:pt x="293386" y="69625"/>
                </a:lnTo>
                <a:lnTo>
                  <a:pt x="254060" y="93381"/>
                </a:lnTo>
                <a:lnTo>
                  <a:pt x="216904" y="120157"/>
                </a:lnTo>
                <a:lnTo>
                  <a:pt x="182088" y="149782"/>
                </a:lnTo>
                <a:lnTo>
                  <a:pt x="149783" y="182088"/>
                </a:lnTo>
                <a:lnTo>
                  <a:pt x="120157" y="216903"/>
                </a:lnTo>
                <a:lnTo>
                  <a:pt x="93381" y="254059"/>
                </a:lnTo>
                <a:lnTo>
                  <a:pt x="69625" y="293386"/>
                </a:lnTo>
                <a:lnTo>
                  <a:pt x="49058" y="334714"/>
                </a:lnTo>
                <a:lnTo>
                  <a:pt x="31849" y="377873"/>
                </a:lnTo>
                <a:lnTo>
                  <a:pt x="18170" y="422694"/>
                </a:lnTo>
                <a:lnTo>
                  <a:pt x="8188" y="469006"/>
                </a:lnTo>
                <a:lnTo>
                  <a:pt x="2075" y="516640"/>
                </a:lnTo>
                <a:lnTo>
                  <a:pt x="0" y="565427"/>
                </a:lnTo>
                <a:lnTo>
                  <a:pt x="2075" y="614214"/>
                </a:lnTo>
                <a:lnTo>
                  <a:pt x="8188" y="661848"/>
                </a:lnTo>
                <a:lnTo>
                  <a:pt x="18170" y="708161"/>
                </a:lnTo>
                <a:lnTo>
                  <a:pt x="31849" y="752981"/>
                </a:lnTo>
                <a:lnTo>
                  <a:pt x="49058" y="796140"/>
                </a:lnTo>
                <a:lnTo>
                  <a:pt x="69625" y="837468"/>
                </a:lnTo>
                <a:lnTo>
                  <a:pt x="93381" y="876795"/>
                </a:lnTo>
                <a:lnTo>
                  <a:pt x="120157" y="913951"/>
                </a:lnTo>
                <a:lnTo>
                  <a:pt x="149783" y="948767"/>
                </a:lnTo>
                <a:lnTo>
                  <a:pt x="182088" y="981072"/>
                </a:lnTo>
                <a:lnTo>
                  <a:pt x="216904" y="1010697"/>
                </a:lnTo>
                <a:lnTo>
                  <a:pt x="254060" y="1037473"/>
                </a:lnTo>
                <a:lnTo>
                  <a:pt x="293386" y="1061230"/>
                </a:lnTo>
                <a:lnTo>
                  <a:pt x="334714" y="1081797"/>
                </a:lnTo>
                <a:lnTo>
                  <a:pt x="377873" y="1099005"/>
                </a:lnTo>
                <a:lnTo>
                  <a:pt x="422694" y="1112685"/>
                </a:lnTo>
                <a:lnTo>
                  <a:pt x="469006" y="1122666"/>
                </a:lnTo>
                <a:lnTo>
                  <a:pt x="516641" y="1128780"/>
                </a:lnTo>
                <a:lnTo>
                  <a:pt x="565427" y="1130855"/>
                </a:lnTo>
                <a:lnTo>
                  <a:pt x="614214" y="1128780"/>
                </a:lnTo>
                <a:lnTo>
                  <a:pt x="661848" y="1122666"/>
                </a:lnTo>
                <a:lnTo>
                  <a:pt x="708161" y="1112685"/>
                </a:lnTo>
                <a:lnTo>
                  <a:pt x="752981" y="1099005"/>
                </a:lnTo>
                <a:lnTo>
                  <a:pt x="796140" y="1081797"/>
                </a:lnTo>
                <a:lnTo>
                  <a:pt x="837468" y="1061230"/>
                </a:lnTo>
                <a:lnTo>
                  <a:pt x="876795" y="1037473"/>
                </a:lnTo>
                <a:lnTo>
                  <a:pt x="913951" y="1010697"/>
                </a:lnTo>
                <a:lnTo>
                  <a:pt x="948767" y="981072"/>
                </a:lnTo>
                <a:lnTo>
                  <a:pt x="981072" y="948767"/>
                </a:lnTo>
                <a:lnTo>
                  <a:pt x="1010697" y="913951"/>
                </a:lnTo>
                <a:lnTo>
                  <a:pt x="1037473" y="876795"/>
                </a:lnTo>
                <a:lnTo>
                  <a:pt x="1061230" y="837468"/>
                </a:lnTo>
                <a:lnTo>
                  <a:pt x="1081797" y="796140"/>
                </a:lnTo>
                <a:lnTo>
                  <a:pt x="1099005" y="752981"/>
                </a:lnTo>
                <a:lnTo>
                  <a:pt x="1112685" y="708161"/>
                </a:lnTo>
                <a:lnTo>
                  <a:pt x="1122666" y="661848"/>
                </a:lnTo>
                <a:lnTo>
                  <a:pt x="1128780" y="614214"/>
                </a:lnTo>
                <a:lnTo>
                  <a:pt x="1130855" y="565427"/>
                </a:lnTo>
                <a:lnTo>
                  <a:pt x="1128780" y="516640"/>
                </a:lnTo>
                <a:lnTo>
                  <a:pt x="1122666" y="469006"/>
                </a:lnTo>
                <a:lnTo>
                  <a:pt x="1112685" y="422694"/>
                </a:lnTo>
                <a:lnTo>
                  <a:pt x="1099005" y="377873"/>
                </a:lnTo>
                <a:lnTo>
                  <a:pt x="1081797" y="334714"/>
                </a:lnTo>
                <a:lnTo>
                  <a:pt x="1061230" y="293386"/>
                </a:lnTo>
                <a:lnTo>
                  <a:pt x="1037473" y="254059"/>
                </a:lnTo>
                <a:lnTo>
                  <a:pt x="1010697" y="216903"/>
                </a:lnTo>
                <a:lnTo>
                  <a:pt x="981072" y="182088"/>
                </a:lnTo>
                <a:lnTo>
                  <a:pt x="948767" y="149782"/>
                </a:lnTo>
                <a:lnTo>
                  <a:pt x="913951" y="120157"/>
                </a:lnTo>
                <a:lnTo>
                  <a:pt x="876795" y="93381"/>
                </a:lnTo>
                <a:lnTo>
                  <a:pt x="837468" y="69625"/>
                </a:lnTo>
                <a:lnTo>
                  <a:pt x="796140" y="49058"/>
                </a:lnTo>
                <a:lnTo>
                  <a:pt x="752981" y="31849"/>
                </a:lnTo>
                <a:lnTo>
                  <a:pt x="708161" y="18170"/>
                </a:lnTo>
                <a:lnTo>
                  <a:pt x="661848" y="8188"/>
                </a:lnTo>
                <a:lnTo>
                  <a:pt x="614214" y="2075"/>
                </a:lnTo>
                <a:lnTo>
                  <a:pt x="5654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8545833" y="9989142"/>
            <a:ext cx="1130935" cy="1130935"/>
          </a:xfrm>
          <a:custGeom>
            <a:avLst/>
            <a:gdLst/>
            <a:ahLst/>
            <a:cxnLst/>
            <a:rect l="l" t="t" r="r" b="b"/>
            <a:pathLst>
              <a:path w="1130934" h="1130934">
                <a:moveTo>
                  <a:pt x="565427" y="1130855"/>
                </a:moveTo>
                <a:lnTo>
                  <a:pt x="614214" y="1128780"/>
                </a:lnTo>
                <a:lnTo>
                  <a:pt x="661848" y="1122666"/>
                </a:lnTo>
                <a:lnTo>
                  <a:pt x="708161" y="1112685"/>
                </a:lnTo>
                <a:lnTo>
                  <a:pt x="752981" y="1099005"/>
                </a:lnTo>
                <a:lnTo>
                  <a:pt x="796140" y="1081797"/>
                </a:lnTo>
                <a:lnTo>
                  <a:pt x="837468" y="1061230"/>
                </a:lnTo>
                <a:lnTo>
                  <a:pt x="876795" y="1037473"/>
                </a:lnTo>
                <a:lnTo>
                  <a:pt x="913951" y="1010698"/>
                </a:lnTo>
                <a:lnTo>
                  <a:pt x="948767" y="981072"/>
                </a:lnTo>
                <a:lnTo>
                  <a:pt x="981072" y="948767"/>
                </a:lnTo>
                <a:lnTo>
                  <a:pt x="1010698" y="913951"/>
                </a:lnTo>
                <a:lnTo>
                  <a:pt x="1037473" y="876795"/>
                </a:lnTo>
                <a:lnTo>
                  <a:pt x="1061230" y="837468"/>
                </a:lnTo>
                <a:lnTo>
                  <a:pt x="1081797" y="796140"/>
                </a:lnTo>
                <a:lnTo>
                  <a:pt x="1099005" y="752981"/>
                </a:lnTo>
                <a:lnTo>
                  <a:pt x="1112685" y="708161"/>
                </a:lnTo>
                <a:lnTo>
                  <a:pt x="1122666" y="661848"/>
                </a:lnTo>
                <a:lnTo>
                  <a:pt x="1128780" y="614214"/>
                </a:lnTo>
                <a:lnTo>
                  <a:pt x="1130855" y="565427"/>
                </a:lnTo>
                <a:lnTo>
                  <a:pt x="1128780" y="516640"/>
                </a:lnTo>
                <a:lnTo>
                  <a:pt x="1122666" y="469006"/>
                </a:lnTo>
                <a:lnTo>
                  <a:pt x="1112685" y="422694"/>
                </a:lnTo>
                <a:lnTo>
                  <a:pt x="1099005" y="377873"/>
                </a:lnTo>
                <a:lnTo>
                  <a:pt x="1081797" y="334714"/>
                </a:lnTo>
                <a:lnTo>
                  <a:pt x="1061230" y="293386"/>
                </a:lnTo>
                <a:lnTo>
                  <a:pt x="1037473" y="254059"/>
                </a:lnTo>
                <a:lnTo>
                  <a:pt x="1010698" y="216903"/>
                </a:lnTo>
                <a:lnTo>
                  <a:pt x="981072" y="182088"/>
                </a:lnTo>
                <a:lnTo>
                  <a:pt x="948767" y="149782"/>
                </a:lnTo>
                <a:lnTo>
                  <a:pt x="913951" y="120157"/>
                </a:lnTo>
                <a:lnTo>
                  <a:pt x="876795" y="93381"/>
                </a:lnTo>
                <a:lnTo>
                  <a:pt x="837468" y="69625"/>
                </a:lnTo>
                <a:lnTo>
                  <a:pt x="796140" y="49058"/>
                </a:lnTo>
                <a:lnTo>
                  <a:pt x="752981" y="31849"/>
                </a:lnTo>
                <a:lnTo>
                  <a:pt x="708161" y="18170"/>
                </a:lnTo>
                <a:lnTo>
                  <a:pt x="661848" y="8188"/>
                </a:lnTo>
                <a:lnTo>
                  <a:pt x="614214" y="2075"/>
                </a:lnTo>
                <a:lnTo>
                  <a:pt x="565427" y="0"/>
                </a:lnTo>
                <a:lnTo>
                  <a:pt x="516641" y="2075"/>
                </a:lnTo>
                <a:lnTo>
                  <a:pt x="469006" y="8188"/>
                </a:lnTo>
                <a:lnTo>
                  <a:pt x="422694" y="18170"/>
                </a:lnTo>
                <a:lnTo>
                  <a:pt x="377873" y="31849"/>
                </a:lnTo>
                <a:lnTo>
                  <a:pt x="334714" y="49058"/>
                </a:lnTo>
                <a:lnTo>
                  <a:pt x="293386" y="69625"/>
                </a:lnTo>
                <a:lnTo>
                  <a:pt x="254060" y="93381"/>
                </a:lnTo>
                <a:lnTo>
                  <a:pt x="216904" y="120157"/>
                </a:lnTo>
                <a:lnTo>
                  <a:pt x="182088" y="149782"/>
                </a:lnTo>
                <a:lnTo>
                  <a:pt x="149783" y="182088"/>
                </a:lnTo>
                <a:lnTo>
                  <a:pt x="120157" y="216903"/>
                </a:lnTo>
                <a:lnTo>
                  <a:pt x="93381" y="254059"/>
                </a:lnTo>
                <a:lnTo>
                  <a:pt x="69625" y="293386"/>
                </a:lnTo>
                <a:lnTo>
                  <a:pt x="49058" y="334714"/>
                </a:lnTo>
                <a:lnTo>
                  <a:pt x="31849" y="377873"/>
                </a:lnTo>
                <a:lnTo>
                  <a:pt x="18170" y="422694"/>
                </a:lnTo>
                <a:lnTo>
                  <a:pt x="8188" y="469006"/>
                </a:lnTo>
                <a:lnTo>
                  <a:pt x="2075" y="516640"/>
                </a:lnTo>
                <a:lnTo>
                  <a:pt x="0" y="565427"/>
                </a:lnTo>
                <a:lnTo>
                  <a:pt x="2075" y="614214"/>
                </a:lnTo>
                <a:lnTo>
                  <a:pt x="8188" y="661848"/>
                </a:lnTo>
                <a:lnTo>
                  <a:pt x="18170" y="708161"/>
                </a:lnTo>
                <a:lnTo>
                  <a:pt x="31849" y="752981"/>
                </a:lnTo>
                <a:lnTo>
                  <a:pt x="49058" y="796140"/>
                </a:lnTo>
                <a:lnTo>
                  <a:pt x="69625" y="837468"/>
                </a:lnTo>
                <a:lnTo>
                  <a:pt x="93381" y="876795"/>
                </a:lnTo>
                <a:lnTo>
                  <a:pt x="120157" y="913951"/>
                </a:lnTo>
                <a:lnTo>
                  <a:pt x="149783" y="948767"/>
                </a:lnTo>
                <a:lnTo>
                  <a:pt x="182088" y="981072"/>
                </a:lnTo>
                <a:lnTo>
                  <a:pt x="216904" y="1010698"/>
                </a:lnTo>
                <a:lnTo>
                  <a:pt x="254060" y="1037473"/>
                </a:lnTo>
                <a:lnTo>
                  <a:pt x="293386" y="1061230"/>
                </a:lnTo>
                <a:lnTo>
                  <a:pt x="334714" y="1081797"/>
                </a:lnTo>
                <a:lnTo>
                  <a:pt x="377873" y="1099005"/>
                </a:lnTo>
                <a:lnTo>
                  <a:pt x="422694" y="1112685"/>
                </a:lnTo>
                <a:lnTo>
                  <a:pt x="469006" y="1122666"/>
                </a:lnTo>
                <a:lnTo>
                  <a:pt x="516641" y="1128780"/>
                </a:lnTo>
                <a:lnTo>
                  <a:pt x="565427" y="1130855"/>
                </a:lnTo>
                <a:close/>
              </a:path>
            </a:pathLst>
          </a:custGeom>
          <a:ln w="31411">
            <a:solidFill>
              <a:srgbClr val="0499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8658919" y="10102228"/>
            <a:ext cx="904875" cy="904875"/>
          </a:xfrm>
          <a:custGeom>
            <a:avLst/>
            <a:gdLst/>
            <a:ahLst/>
            <a:cxnLst/>
            <a:rect l="l" t="t" r="r" b="b"/>
            <a:pathLst>
              <a:path w="904875" h="904875">
                <a:moveTo>
                  <a:pt x="452342" y="0"/>
                </a:moveTo>
                <a:lnTo>
                  <a:pt x="403054" y="2654"/>
                </a:lnTo>
                <a:lnTo>
                  <a:pt x="355303" y="10433"/>
                </a:lnTo>
                <a:lnTo>
                  <a:pt x="309366" y="23060"/>
                </a:lnTo>
                <a:lnTo>
                  <a:pt x="265518" y="40260"/>
                </a:lnTo>
                <a:lnTo>
                  <a:pt x="224035" y="61757"/>
                </a:lnTo>
                <a:lnTo>
                  <a:pt x="185193" y="87274"/>
                </a:lnTo>
                <a:lnTo>
                  <a:pt x="149269" y="116537"/>
                </a:lnTo>
                <a:lnTo>
                  <a:pt x="116537" y="149268"/>
                </a:lnTo>
                <a:lnTo>
                  <a:pt x="87275" y="185193"/>
                </a:lnTo>
                <a:lnTo>
                  <a:pt x="61757" y="224035"/>
                </a:lnTo>
                <a:lnTo>
                  <a:pt x="40260" y="265517"/>
                </a:lnTo>
                <a:lnTo>
                  <a:pt x="23060" y="309365"/>
                </a:lnTo>
                <a:lnTo>
                  <a:pt x="10433" y="355303"/>
                </a:lnTo>
                <a:lnTo>
                  <a:pt x="2654" y="403054"/>
                </a:lnTo>
                <a:lnTo>
                  <a:pt x="0" y="452342"/>
                </a:lnTo>
                <a:lnTo>
                  <a:pt x="2654" y="501630"/>
                </a:lnTo>
                <a:lnTo>
                  <a:pt x="10433" y="549380"/>
                </a:lnTo>
                <a:lnTo>
                  <a:pt x="23060" y="595318"/>
                </a:lnTo>
                <a:lnTo>
                  <a:pt x="40260" y="639166"/>
                </a:lnTo>
                <a:lnTo>
                  <a:pt x="61757" y="680648"/>
                </a:lnTo>
                <a:lnTo>
                  <a:pt x="87275" y="719490"/>
                </a:lnTo>
                <a:lnTo>
                  <a:pt x="116537" y="755415"/>
                </a:lnTo>
                <a:lnTo>
                  <a:pt x="149269" y="788146"/>
                </a:lnTo>
                <a:lnTo>
                  <a:pt x="185193" y="817409"/>
                </a:lnTo>
                <a:lnTo>
                  <a:pt x="224035" y="842927"/>
                </a:lnTo>
                <a:lnTo>
                  <a:pt x="265518" y="864423"/>
                </a:lnTo>
                <a:lnTo>
                  <a:pt x="309366" y="881624"/>
                </a:lnTo>
                <a:lnTo>
                  <a:pt x="355303" y="894251"/>
                </a:lnTo>
                <a:lnTo>
                  <a:pt x="403054" y="902030"/>
                </a:lnTo>
                <a:lnTo>
                  <a:pt x="452342" y="904684"/>
                </a:lnTo>
                <a:lnTo>
                  <a:pt x="501630" y="902030"/>
                </a:lnTo>
                <a:lnTo>
                  <a:pt x="549380" y="894251"/>
                </a:lnTo>
                <a:lnTo>
                  <a:pt x="595318" y="881624"/>
                </a:lnTo>
                <a:lnTo>
                  <a:pt x="639166" y="864423"/>
                </a:lnTo>
                <a:lnTo>
                  <a:pt x="680648" y="842927"/>
                </a:lnTo>
                <a:lnTo>
                  <a:pt x="719490" y="817409"/>
                </a:lnTo>
                <a:lnTo>
                  <a:pt x="755415" y="788146"/>
                </a:lnTo>
                <a:lnTo>
                  <a:pt x="788146" y="755415"/>
                </a:lnTo>
                <a:lnTo>
                  <a:pt x="817409" y="719490"/>
                </a:lnTo>
                <a:lnTo>
                  <a:pt x="842927" y="680648"/>
                </a:lnTo>
                <a:lnTo>
                  <a:pt x="864423" y="639166"/>
                </a:lnTo>
                <a:lnTo>
                  <a:pt x="881624" y="595318"/>
                </a:lnTo>
                <a:lnTo>
                  <a:pt x="894251" y="549380"/>
                </a:lnTo>
                <a:lnTo>
                  <a:pt x="902030" y="501630"/>
                </a:lnTo>
                <a:lnTo>
                  <a:pt x="904684" y="452342"/>
                </a:lnTo>
                <a:lnTo>
                  <a:pt x="902030" y="403054"/>
                </a:lnTo>
                <a:lnTo>
                  <a:pt x="894251" y="355303"/>
                </a:lnTo>
                <a:lnTo>
                  <a:pt x="881624" y="309365"/>
                </a:lnTo>
                <a:lnTo>
                  <a:pt x="864423" y="265517"/>
                </a:lnTo>
                <a:lnTo>
                  <a:pt x="842927" y="224035"/>
                </a:lnTo>
                <a:lnTo>
                  <a:pt x="817409" y="185193"/>
                </a:lnTo>
                <a:lnTo>
                  <a:pt x="788146" y="149268"/>
                </a:lnTo>
                <a:lnTo>
                  <a:pt x="755415" y="116537"/>
                </a:lnTo>
                <a:lnTo>
                  <a:pt x="719490" y="87274"/>
                </a:lnTo>
                <a:lnTo>
                  <a:pt x="680648" y="61757"/>
                </a:lnTo>
                <a:lnTo>
                  <a:pt x="639166" y="40260"/>
                </a:lnTo>
                <a:lnTo>
                  <a:pt x="595318" y="23060"/>
                </a:lnTo>
                <a:lnTo>
                  <a:pt x="549380" y="10433"/>
                </a:lnTo>
                <a:lnTo>
                  <a:pt x="501630" y="2654"/>
                </a:lnTo>
                <a:lnTo>
                  <a:pt x="452342" y="0"/>
                </a:lnTo>
                <a:close/>
              </a:path>
            </a:pathLst>
          </a:custGeom>
          <a:solidFill>
            <a:srgbClr val="0499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536991" y="782725"/>
            <a:ext cx="790575" cy="3778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300" spc="-15">
                <a:solidFill>
                  <a:srgbClr val="049999"/>
                </a:solidFill>
                <a:latin typeface="Arial"/>
                <a:cs typeface="Arial"/>
              </a:rPr>
              <a:t>A</a:t>
            </a:r>
            <a:r>
              <a:rPr dirty="0" sz="2300" spc="0">
                <a:solidFill>
                  <a:srgbClr val="049999"/>
                </a:solidFill>
                <a:latin typeface="Arial"/>
                <a:cs typeface="Arial"/>
              </a:rPr>
              <a:t>UL</a:t>
            </a:r>
            <a:r>
              <a:rPr dirty="0" sz="2300" spc="0">
                <a:solidFill>
                  <a:srgbClr val="049999"/>
                </a:solidFill>
                <a:latin typeface="Arial"/>
                <a:cs typeface="Arial"/>
              </a:rPr>
              <a:t>A</a:t>
            </a:r>
            <a:endParaRPr sz="23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18379" y="441253"/>
            <a:ext cx="923680" cy="8835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619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285"/>
              </a:spcBef>
            </a:pPr>
            <a:fld id="{81D60167-4931-47E6-BA6A-407CBD079E47}" type="slidenum">
              <a:rPr dirty="0" spc="5"/>
              <a:t>18</a:t>
            </a:fld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6991" y="1492490"/>
            <a:ext cx="4715510" cy="842644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Quimiossíntese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34459" y="2562618"/>
            <a:ext cx="8374380" cy="400240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4604" marR="5080" indent="-2540">
              <a:lnSpc>
                <a:spcPct val="99800"/>
              </a:lnSpc>
              <a:spcBef>
                <a:spcPts val="105"/>
              </a:spcBef>
              <a:tabLst>
                <a:tab pos="605790" algn="l"/>
                <a:tab pos="888365" algn="l"/>
                <a:tab pos="1130300" algn="l"/>
                <a:tab pos="3506470" algn="l"/>
                <a:tab pos="3611879" algn="l"/>
                <a:tab pos="3847465" algn="l"/>
                <a:tab pos="4485005" algn="l"/>
                <a:tab pos="5069840" algn="l"/>
                <a:tab pos="6398895" algn="l"/>
                <a:tab pos="6754495" algn="l"/>
                <a:tab pos="6922770" algn="l"/>
              </a:tabLst>
            </a:pPr>
            <a:r>
              <a:rPr dirty="0" sz="4950" spc="-5">
                <a:latin typeface="Arial"/>
                <a:cs typeface="Arial"/>
              </a:rPr>
              <a:t>É	o	</a:t>
            </a:r>
            <a:r>
              <a:rPr dirty="0" sz="4950" spc="-10">
                <a:latin typeface="Arial"/>
                <a:cs typeface="Arial"/>
              </a:rPr>
              <a:t>processo	</a:t>
            </a:r>
            <a:r>
              <a:rPr dirty="0" sz="4950" spc="-5">
                <a:latin typeface="Arial"/>
                <a:cs typeface="Arial"/>
              </a:rPr>
              <a:t>que	transforma  </a:t>
            </a:r>
            <a:r>
              <a:rPr dirty="0" sz="4950" spc="-5">
                <a:latin typeface="Arial"/>
                <a:cs typeface="Arial"/>
              </a:rPr>
              <a:t>substâncias</a:t>
            </a:r>
            <a:r>
              <a:rPr dirty="0" sz="4950">
                <a:latin typeface="Arial"/>
                <a:cs typeface="Arial"/>
              </a:rPr>
              <a:t>	</a:t>
            </a:r>
            <a:r>
              <a:rPr dirty="0" sz="4950" spc="-5">
                <a:latin typeface="Arial"/>
                <a:cs typeface="Arial"/>
              </a:rPr>
              <a:t>o</a:t>
            </a:r>
            <a:r>
              <a:rPr dirty="0" sz="4950" spc="-55">
                <a:latin typeface="Arial"/>
                <a:cs typeface="Arial"/>
              </a:rPr>
              <a:t>r</a:t>
            </a:r>
            <a:r>
              <a:rPr dirty="0" sz="4950" spc="-5">
                <a:latin typeface="Arial"/>
                <a:cs typeface="Arial"/>
              </a:rPr>
              <a:t>gânicas</a:t>
            </a:r>
            <a:r>
              <a:rPr dirty="0" sz="4950">
                <a:latin typeface="Arial"/>
                <a:cs typeface="Arial"/>
              </a:rPr>
              <a:t>	</a:t>
            </a:r>
            <a:r>
              <a:rPr dirty="0" sz="4950" spc="-5">
                <a:latin typeface="Arial"/>
                <a:cs typeface="Arial"/>
              </a:rPr>
              <a:t>a</a:t>
            </a:r>
            <a:r>
              <a:rPr dirty="0" sz="4950">
                <a:latin typeface="Arial"/>
                <a:cs typeface="Arial"/>
              </a:rPr>
              <a:t>		</a:t>
            </a:r>
            <a:r>
              <a:rPr dirty="0" sz="4950" spc="-5">
                <a:latin typeface="Arial"/>
                <a:cs typeface="Arial"/>
              </a:rPr>
              <a:t>pa</a:t>
            </a:r>
            <a:r>
              <a:rPr dirty="0" sz="4950" spc="40">
                <a:latin typeface="Arial"/>
                <a:cs typeface="Arial"/>
              </a:rPr>
              <a:t>r</a:t>
            </a:r>
            <a:r>
              <a:rPr dirty="0" sz="4950" spc="-5">
                <a:latin typeface="Arial"/>
                <a:cs typeface="Arial"/>
              </a:rPr>
              <a:t>tir  </a:t>
            </a:r>
            <a:r>
              <a:rPr dirty="0" sz="4950" spc="-5">
                <a:latin typeface="Arial"/>
                <a:cs typeface="Arial"/>
              </a:rPr>
              <a:t>da	liberação		de	energia	de  substâncias	</a:t>
            </a:r>
            <a:r>
              <a:rPr dirty="0" sz="4950" spc="-10">
                <a:latin typeface="Arial"/>
                <a:cs typeface="Arial"/>
              </a:rPr>
              <a:t>inorgânicas.</a:t>
            </a:r>
            <a:endParaRPr sz="4950">
              <a:latin typeface="Arial"/>
              <a:cs typeface="Arial"/>
            </a:endParaRPr>
          </a:p>
          <a:p>
            <a:pPr marL="14604">
              <a:lnSpc>
                <a:spcPct val="100000"/>
              </a:lnSpc>
              <a:spcBef>
                <a:spcPts val="1645"/>
              </a:spcBef>
              <a:tabLst>
                <a:tab pos="1341755" algn="l"/>
                <a:tab pos="3122295" algn="l"/>
                <a:tab pos="5386705" algn="l"/>
              </a:tabLst>
            </a:pPr>
            <a:r>
              <a:rPr dirty="0" sz="4950" spc="-5">
                <a:latin typeface="Arial"/>
                <a:cs typeface="Arial"/>
              </a:rPr>
              <a:t>Não	utiliza	</a:t>
            </a:r>
            <a:r>
              <a:rPr dirty="0" sz="4950" spc="-10">
                <a:latin typeface="Arial"/>
                <a:cs typeface="Arial"/>
              </a:rPr>
              <a:t>energia	</a:t>
            </a:r>
            <a:r>
              <a:rPr dirty="0" sz="4950" spc="-5">
                <a:latin typeface="Arial"/>
                <a:cs typeface="Arial"/>
              </a:rPr>
              <a:t>luminosa!</a:t>
            </a:r>
            <a:endParaRPr sz="49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622682" y="0"/>
            <a:ext cx="8481417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8402" y="0"/>
            <a:ext cx="856615" cy="11308715"/>
          </a:xfrm>
          <a:custGeom>
            <a:avLst/>
            <a:gdLst/>
            <a:ahLst/>
            <a:cxnLst/>
            <a:rect l="l" t="t" r="r" b="b"/>
            <a:pathLst>
              <a:path w="856615" h="11308715">
                <a:moveTo>
                  <a:pt x="0" y="11308556"/>
                </a:moveTo>
                <a:lnTo>
                  <a:pt x="856248" y="11308556"/>
                </a:lnTo>
                <a:lnTo>
                  <a:pt x="856248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7DBD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-3" y="0"/>
            <a:ext cx="1254125" cy="11308715"/>
          </a:xfrm>
          <a:custGeom>
            <a:avLst/>
            <a:gdLst/>
            <a:ahLst/>
            <a:cxnLst/>
            <a:rect l="l" t="t" r="r" b="b"/>
            <a:pathLst>
              <a:path w="1254125" h="11308715">
                <a:moveTo>
                  <a:pt x="801022" y="0"/>
                </a:moveTo>
                <a:lnTo>
                  <a:pt x="0" y="0"/>
                </a:lnTo>
                <a:lnTo>
                  <a:pt x="0" y="11308550"/>
                </a:lnTo>
                <a:lnTo>
                  <a:pt x="801022" y="11308550"/>
                </a:lnTo>
                <a:lnTo>
                  <a:pt x="801022" y="1510190"/>
                </a:lnTo>
                <a:lnTo>
                  <a:pt x="846420" y="1495179"/>
                </a:lnTo>
                <a:lnTo>
                  <a:pt x="890213" y="1476880"/>
                </a:lnTo>
                <a:lnTo>
                  <a:pt x="932253" y="1455438"/>
                </a:lnTo>
                <a:lnTo>
                  <a:pt x="972392" y="1431003"/>
                </a:lnTo>
                <a:lnTo>
                  <a:pt x="1010482" y="1403721"/>
                </a:lnTo>
                <a:lnTo>
                  <a:pt x="1046376" y="1373739"/>
                </a:lnTo>
                <a:lnTo>
                  <a:pt x="1079924" y="1341206"/>
                </a:lnTo>
                <a:lnTo>
                  <a:pt x="1110980" y="1306267"/>
                </a:lnTo>
                <a:lnTo>
                  <a:pt x="1139395" y="1269072"/>
                </a:lnTo>
                <a:lnTo>
                  <a:pt x="1165021" y="1229766"/>
                </a:lnTo>
                <a:lnTo>
                  <a:pt x="1187711" y="1188498"/>
                </a:lnTo>
                <a:lnTo>
                  <a:pt x="1207316" y="1145414"/>
                </a:lnTo>
                <a:lnTo>
                  <a:pt x="1223688" y="1100663"/>
                </a:lnTo>
                <a:lnTo>
                  <a:pt x="1236679" y="1054391"/>
                </a:lnTo>
                <a:lnTo>
                  <a:pt x="1246142" y="1006745"/>
                </a:lnTo>
                <a:lnTo>
                  <a:pt x="1251929" y="957874"/>
                </a:lnTo>
                <a:lnTo>
                  <a:pt x="1253890" y="907925"/>
                </a:lnTo>
                <a:lnTo>
                  <a:pt x="1251929" y="857975"/>
                </a:lnTo>
                <a:lnTo>
                  <a:pt x="1246142" y="809104"/>
                </a:lnTo>
                <a:lnTo>
                  <a:pt x="1236679" y="761459"/>
                </a:lnTo>
                <a:lnTo>
                  <a:pt x="1223688" y="715187"/>
                </a:lnTo>
                <a:lnTo>
                  <a:pt x="1207316" y="670436"/>
                </a:lnTo>
                <a:lnTo>
                  <a:pt x="1187711" y="627353"/>
                </a:lnTo>
                <a:lnTo>
                  <a:pt x="1165021" y="586084"/>
                </a:lnTo>
                <a:lnTo>
                  <a:pt x="1139395" y="546779"/>
                </a:lnTo>
                <a:lnTo>
                  <a:pt x="1110980" y="509583"/>
                </a:lnTo>
                <a:lnTo>
                  <a:pt x="1079924" y="474645"/>
                </a:lnTo>
                <a:lnTo>
                  <a:pt x="1046376" y="442111"/>
                </a:lnTo>
                <a:lnTo>
                  <a:pt x="1010482" y="412130"/>
                </a:lnTo>
                <a:lnTo>
                  <a:pt x="972392" y="384847"/>
                </a:lnTo>
                <a:lnTo>
                  <a:pt x="932253" y="360412"/>
                </a:lnTo>
                <a:lnTo>
                  <a:pt x="890213" y="338971"/>
                </a:lnTo>
                <a:lnTo>
                  <a:pt x="846420" y="320671"/>
                </a:lnTo>
                <a:lnTo>
                  <a:pt x="801022" y="305660"/>
                </a:lnTo>
                <a:lnTo>
                  <a:pt x="801022" y="0"/>
                </a:lnTo>
                <a:close/>
              </a:path>
            </a:pathLst>
          </a:custGeom>
          <a:solidFill>
            <a:srgbClr val="0499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9371135" y="10265720"/>
            <a:ext cx="733425" cy="652145"/>
          </a:xfrm>
          <a:custGeom>
            <a:avLst/>
            <a:gdLst/>
            <a:ahLst/>
            <a:cxnLst/>
            <a:rect l="l" t="t" r="r" b="b"/>
            <a:pathLst>
              <a:path w="733425" h="652145">
                <a:moveTo>
                  <a:pt x="732964" y="0"/>
                </a:moveTo>
                <a:lnTo>
                  <a:pt x="0" y="0"/>
                </a:lnTo>
                <a:lnTo>
                  <a:pt x="0" y="651895"/>
                </a:lnTo>
                <a:lnTo>
                  <a:pt x="732964" y="651895"/>
                </a:lnTo>
                <a:lnTo>
                  <a:pt x="732964" y="0"/>
                </a:lnTo>
                <a:close/>
              </a:path>
            </a:pathLst>
          </a:custGeom>
          <a:solidFill>
            <a:srgbClr val="0499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8545833" y="9989142"/>
            <a:ext cx="1130935" cy="1130935"/>
          </a:xfrm>
          <a:custGeom>
            <a:avLst/>
            <a:gdLst/>
            <a:ahLst/>
            <a:cxnLst/>
            <a:rect l="l" t="t" r="r" b="b"/>
            <a:pathLst>
              <a:path w="1130934" h="1130934">
                <a:moveTo>
                  <a:pt x="565427" y="0"/>
                </a:moveTo>
                <a:lnTo>
                  <a:pt x="516641" y="2075"/>
                </a:lnTo>
                <a:lnTo>
                  <a:pt x="469006" y="8188"/>
                </a:lnTo>
                <a:lnTo>
                  <a:pt x="422694" y="18170"/>
                </a:lnTo>
                <a:lnTo>
                  <a:pt x="377873" y="31849"/>
                </a:lnTo>
                <a:lnTo>
                  <a:pt x="334714" y="49058"/>
                </a:lnTo>
                <a:lnTo>
                  <a:pt x="293386" y="69625"/>
                </a:lnTo>
                <a:lnTo>
                  <a:pt x="254060" y="93381"/>
                </a:lnTo>
                <a:lnTo>
                  <a:pt x="216904" y="120157"/>
                </a:lnTo>
                <a:lnTo>
                  <a:pt x="182088" y="149782"/>
                </a:lnTo>
                <a:lnTo>
                  <a:pt x="149783" y="182088"/>
                </a:lnTo>
                <a:lnTo>
                  <a:pt x="120157" y="216903"/>
                </a:lnTo>
                <a:lnTo>
                  <a:pt x="93381" y="254059"/>
                </a:lnTo>
                <a:lnTo>
                  <a:pt x="69625" y="293386"/>
                </a:lnTo>
                <a:lnTo>
                  <a:pt x="49058" y="334714"/>
                </a:lnTo>
                <a:lnTo>
                  <a:pt x="31849" y="377873"/>
                </a:lnTo>
                <a:lnTo>
                  <a:pt x="18170" y="422694"/>
                </a:lnTo>
                <a:lnTo>
                  <a:pt x="8188" y="469006"/>
                </a:lnTo>
                <a:lnTo>
                  <a:pt x="2075" y="516640"/>
                </a:lnTo>
                <a:lnTo>
                  <a:pt x="0" y="565427"/>
                </a:lnTo>
                <a:lnTo>
                  <a:pt x="2075" y="614214"/>
                </a:lnTo>
                <a:lnTo>
                  <a:pt x="8188" y="661848"/>
                </a:lnTo>
                <a:lnTo>
                  <a:pt x="18170" y="708161"/>
                </a:lnTo>
                <a:lnTo>
                  <a:pt x="31849" y="752981"/>
                </a:lnTo>
                <a:lnTo>
                  <a:pt x="49058" y="796140"/>
                </a:lnTo>
                <a:lnTo>
                  <a:pt x="69625" y="837468"/>
                </a:lnTo>
                <a:lnTo>
                  <a:pt x="93381" y="876795"/>
                </a:lnTo>
                <a:lnTo>
                  <a:pt x="120157" y="913951"/>
                </a:lnTo>
                <a:lnTo>
                  <a:pt x="149783" y="948767"/>
                </a:lnTo>
                <a:lnTo>
                  <a:pt x="182088" y="981072"/>
                </a:lnTo>
                <a:lnTo>
                  <a:pt x="216904" y="1010697"/>
                </a:lnTo>
                <a:lnTo>
                  <a:pt x="254060" y="1037473"/>
                </a:lnTo>
                <a:lnTo>
                  <a:pt x="293386" y="1061230"/>
                </a:lnTo>
                <a:lnTo>
                  <a:pt x="334714" y="1081797"/>
                </a:lnTo>
                <a:lnTo>
                  <a:pt x="377873" y="1099005"/>
                </a:lnTo>
                <a:lnTo>
                  <a:pt x="422694" y="1112685"/>
                </a:lnTo>
                <a:lnTo>
                  <a:pt x="469006" y="1122666"/>
                </a:lnTo>
                <a:lnTo>
                  <a:pt x="516641" y="1128780"/>
                </a:lnTo>
                <a:lnTo>
                  <a:pt x="565427" y="1130855"/>
                </a:lnTo>
                <a:lnTo>
                  <a:pt x="614214" y="1128780"/>
                </a:lnTo>
                <a:lnTo>
                  <a:pt x="661848" y="1122666"/>
                </a:lnTo>
                <a:lnTo>
                  <a:pt x="708161" y="1112685"/>
                </a:lnTo>
                <a:lnTo>
                  <a:pt x="752981" y="1099005"/>
                </a:lnTo>
                <a:lnTo>
                  <a:pt x="796140" y="1081797"/>
                </a:lnTo>
                <a:lnTo>
                  <a:pt x="837468" y="1061230"/>
                </a:lnTo>
                <a:lnTo>
                  <a:pt x="876795" y="1037473"/>
                </a:lnTo>
                <a:lnTo>
                  <a:pt x="913951" y="1010697"/>
                </a:lnTo>
                <a:lnTo>
                  <a:pt x="948767" y="981072"/>
                </a:lnTo>
                <a:lnTo>
                  <a:pt x="981072" y="948767"/>
                </a:lnTo>
                <a:lnTo>
                  <a:pt x="1010697" y="913951"/>
                </a:lnTo>
                <a:lnTo>
                  <a:pt x="1037473" y="876795"/>
                </a:lnTo>
                <a:lnTo>
                  <a:pt x="1061230" y="837468"/>
                </a:lnTo>
                <a:lnTo>
                  <a:pt x="1081797" y="796140"/>
                </a:lnTo>
                <a:lnTo>
                  <a:pt x="1099005" y="752981"/>
                </a:lnTo>
                <a:lnTo>
                  <a:pt x="1112685" y="708161"/>
                </a:lnTo>
                <a:lnTo>
                  <a:pt x="1122666" y="661848"/>
                </a:lnTo>
                <a:lnTo>
                  <a:pt x="1128780" y="614214"/>
                </a:lnTo>
                <a:lnTo>
                  <a:pt x="1130855" y="565427"/>
                </a:lnTo>
                <a:lnTo>
                  <a:pt x="1128780" y="516640"/>
                </a:lnTo>
                <a:lnTo>
                  <a:pt x="1122666" y="469006"/>
                </a:lnTo>
                <a:lnTo>
                  <a:pt x="1112685" y="422694"/>
                </a:lnTo>
                <a:lnTo>
                  <a:pt x="1099005" y="377873"/>
                </a:lnTo>
                <a:lnTo>
                  <a:pt x="1081797" y="334714"/>
                </a:lnTo>
                <a:lnTo>
                  <a:pt x="1061230" y="293386"/>
                </a:lnTo>
                <a:lnTo>
                  <a:pt x="1037473" y="254059"/>
                </a:lnTo>
                <a:lnTo>
                  <a:pt x="1010697" y="216903"/>
                </a:lnTo>
                <a:lnTo>
                  <a:pt x="981072" y="182088"/>
                </a:lnTo>
                <a:lnTo>
                  <a:pt x="948767" y="149782"/>
                </a:lnTo>
                <a:lnTo>
                  <a:pt x="913951" y="120157"/>
                </a:lnTo>
                <a:lnTo>
                  <a:pt x="876795" y="93381"/>
                </a:lnTo>
                <a:lnTo>
                  <a:pt x="837468" y="69625"/>
                </a:lnTo>
                <a:lnTo>
                  <a:pt x="796140" y="49058"/>
                </a:lnTo>
                <a:lnTo>
                  <a:pt x="752981" y="31849"/>
                </a:lnTo>
                <a:lnTo>
                  <a:pt x="708161" y="18170"/>
                </a:lnTo>
                <a:lnTo>
                  <a:pt x="661848" y="8188"/>
                </a:lnTo>
                <a:lnTo>
                  <a:pt x="614214" y="2075"/>
                </a:lnTo>
                <a:lnTo>
                  <a:pt x="5654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8545833" y="9989142"/>
            <a:ext cx="1130935" cy="1130935"/>
          </a:xfrm>
          <a:custGeom>
            <a:avLst/>
            <a:gdLst/>
            <a:ahLst/>
            <a:cxnLst/>
            <a:rect l="l" t="t" r="r" b="b"/>
            <a:pathLst>
              <a:path w="1130934" h="1130934">
                <a:moveTo>
                  <a:pt x="565427" y="1130855"/>
                </a:moveTo>
                <a:lnTo>
                  <a:pt x="614214" y="1128780"/>
                </a:lnTo>
                <a:lnTo>
                  <a:pt x="661848" y="1122666"/>
                </a:lnTo>
                <a:lnTo>
                  <a:pt x="708161" y="1112685"/>
                </a:lnTo>
                <a:lnTo>
                  <a:pt x="752981" y="1099005"/>
                </a:lnTo>
                <a:lnTo>
                  <a:pt x="796140" y="1081797"/>
                </a:lnTo>
                <a:lnTo>
                  <a:pt x="837468" y="1061230"/>
                </a:lnTo>
                <a:lnTo>
                  <a:pt x="876795" y="1037473"/>
                </a:lnTo>
                <a:lnTo>
                  <a:pt x="913951" y="1010698"/>
                </a:lnTo>
                <a:lnTo>
                  <a:pt x="948767" y="981072"/>
                </a:lnTo>
                <a:lnTo>
                  <a:pt x="981072" y="948767"/>
                </a:lnTo>
                <a:lnTo>
                  <a:pt x="1010698" y="913951"/>
                </a:lnTo>
                <a:lnTo>
                  <a:pt x="1037473" y="876795"/>
                </a:lnTo>
                <a:lnTo>
                  <a:pt x="1061230" y="837468"/>
                </a:lnTo>
                <a:lnTo>
                  <a:pt x="1081797" y="796140"/>
                </a:lnTo>
                <a:lnTo>
                  <a:pt x="1099005" y="752981"/>
                </a:lnTo>
                <a:lnTo>
                  <a:pt x="1112685" y="708161"/>
                </a:lnTo>
                <a:lnTo>
                  <a:pt x="1122666" y="661848"/>
                </a:lnTo>
                <a:lnTo>
                  <a:pt x="1128780" y="614214"/>
                </a:lnTo>
                <a:lnTo>
                  <a:pt x="1130855" y="565427"/>
                </a:lnTo>
                <a:lnTo>
                  <a:pt x="1128780" y="516640"/>
                </a:lnTo>
                <a:lnTo>
                  <a:pt x="1122666" y="469006"/>
                </a:lnTo>
                <a:lnTo>
                  <a:pt x="1112685" y="422694"/>
                </a:lnTo>
                <a:lnTo>
                  <a:pt x="1099005" y="377873"/>
                </a:lnTo>
                <a:lnTo>
                  <a:pt x="1081797" y="334714"/>
                </a:lnTo>
                <a:lnTo>
                  <a:pt x="1061230" y="293386"/>
                </a:lnTo>
                <a:lnTo>
                  <a:pt x="1037473" y="254059"/>
                </a:lnTo>
                <a:lnTo>
                  <a:pt x="1010698" y="216903"/>
                </a:lnTo>
                <a:lnTo>
                  <a:pt x="981072" y="182088"/>
                </a:lnTo>
                <a:lnTo>
                  <a:pt x="948767" y="149782"/>
                </a:lnTo>
                <a:lnTo>
                  <a:pt x="913951" y="120157"/>
                </a:lnTo>
                <a:lnTo>
                  <a:pt x="876795" y="93381"/>
                </a:lnTo>
                <a:lnTo>
                  <a:pt x="837468" y="69625"/>
                </a:lnTo>
                <a:lnTo>
                  <a:pt x="796140" y="49058"/>
                </a:lnTo>
                <a:lnTo>
                  <a:pt x="752981" y="31849"/>
                </a:lnTo>
                <a:lnTo>
                  <a:pt x="708161" y="18170"/>
                </a:lnTo>
                <a:lnTo>
                  <a:pt x="661848" y="8188"/>
                </a:lnTo>
                <a:lnTo>
                  <a:pt x="614214" y="2075"/>
                </a:lnTo>
                <a:lnTo>
                  <a:pt x="565427" y="0"/>
                </a:lnTo>
                <a:lnTo>
                  <a:pt x="516641" y="2075"/>
                </a:lnTo>
                <a:lnTo>
                  <a:pt x="469006" y="8188"/>
                </a:lnTo>
                <a:lnTo>
                  <a:pt x="422694" y="18170"/>
                </a:lnTo>
                <a:lnTo>
                  <a:pt x="377873" y="31849"/>
                </a:lnTo>
                <a:lnTo>
                  <a:pt x="334714" y="49058"/>
                </a:lnTo>
                <a:lnTo>
                  <a:pt x="293386" y="69625"/>
                </a:lnTo>
                <a:lnTo>
                  <a:pt x="254060" y="93381"/>
                </a:lnTo>
                <a:lnTo>
                  <a:pt x="216904" y="120157"/>
                </a:lnTo>
                <a:lnTo>
                  <a:pt x="182088" y="149782"/>
                </a:lnTo>
                <a:lnTo>
                  <a:pt x="149783" y="182088"/>
                </a:lnTo>
                <a:lnTo>
                  <a:pt x="120157" y="216903"/>
                </a:lnTo>
                <a:lnTo>
                  <a:pt x="93381" y="254059"/>
                </a:lnTo>
                <a:lnTo>
                  <a:pt x="69625" y="293386"/>
                </a:lnTo>
                <a:lnTo>
                  <a:pt x="49058" y="334714"/>
                </a:lnTo>
                <a:lnTo>
                  <a:pt x="31849" y="377873"/>
                </a:lnTo>
                <a:lnTo>
                  <a:pt x="18170" y="422694"/>
                </a:lnTo>
                <a:lnTo>
                  <a:pt x="8188" y="469006"/>
                </a:lnTo>
                <a:lnTo>
                  <a:pt x="2075" y="516640"/>
                </a:lnTo>
                <a:lnTo>
                  <a:pt x="0" y="565427"/>
                </a:lnTo>
                <a:lnTo>
                  <a:pt x="2075" y="614214"/>
                </a:lnTo>
                <a:lnTo>
                  <a:pt x="8188" y="661848"/>
                </a:lnTo>
                <a:lnTo>
                  <a:pt x="18170" y="708161"/>
                </a:lnTo>
                <a:lnTo>
                  <a:pt x="31849" y="752981"/>
                </a:lnTo>
                <a:lnTo>
                  <a:pt x="49058" y="796140"/>
                </a:lnTo>
                <a:lnTo>
                  <a:pt x="69625" y="837468"/>
                </a:lnTo>
                <a:lnTo>
                  <a:pt x="93381" y="876795"/>
                </a:lnTo>
                <a:lnTo>
                  <a:pt x="120157" y="913951"/>
                </a:lnTo>
                <a:lnTo>
                  <a:pt x="149783" y="948767"/>
                </a:lnTo>
                <a:lnTo>
                  <a:pt x="182088" y="981072"/>
                </a:lnTo>
                <a:lnTo>
                  <a:pt x="216904" y="1010698"/>
                </a:lnTo>
                <a:lnTo>
                  <a:pt x="254060" y="1037473"/>
                </a:lnTo>
                <a:lnTo>
                  <a:pt x="293386" y="1061230"/>
                </a:lnTo>
                <a:lnTo>
                  <a:pt x="334714" y="1081797"/>
                </a:lnTo>
                <a:lnTo>
                  <a:pt x="377873" y="1099005"/>
                </a:lnTo>
                <a:lnTo>
                  <a:pt x="422694" y="1112685"/>
                </a:lnTo>
                <a:lnTo>
                  <a:pt x="469006" y="1122666"/>
                </a:lnTo>
                <a:lnTo>
                  <a:pt x="516641" y="1128780"/>
                </a:lnTo>
                <a:lnTo>
                  <a:pt x="565427" y="1130855"/>
                </a:lnTo>
                <a:close/>
              </a:path>
            </a:pathLst>
          </a:custGeom>
          <a:ln w="31411">
            <a:solidFill>
              <a:srgbClr val="0499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8658919" y="10102228"/>
            <a:ext cx="904875" cy="904875"/>
          </a:xfrm>
          <a:custGeom>
            <a:avLst/>
            <a:gdLst/>
            <a:ahLst/>
            <a:cxnLst/>
            <a:rect l="l" t="t" r="r" b="b"/>
            <a:pathLst>
              <a:path w="904875" h="904875">
                <a:moveTo>
                  <a:pt x="452342" y="0"/>
                </a:moveTo>
                <a:lnTo>
                  <a:pt x="403054" y="2654"/>
                </a:lnTo>
                <a:lnTo>
                  <a:pt x="355303" y="10433"/>
                </a:lnTo>
                <a:lnTo>
                  <a:pt x="309366" y="23060"/>
                </a:lnTo>
                <a:lnTo>
                  <a:pt x="265518" y="40260"/>
                </a:lnTo>
                <a:lnTo>
                  <a:pt x="224035" y="61757"/>
                </a:lnTo>
                <a:lnTo>
                  <a:pt x="185193" y="87274"/>
                </a:lnTo>
                <a:lnTo>
                  <a:pt x="149269" y="116537"/>
                </a:lnTo>
                <a:lnTo>
                  <a:pt x="116537" y="149268"/>
                </a:lnTo>
                <a:lnTo>
                  <a:pt x="87275" y="185193"/>
                </a:lnTo>
                <a:lnTo>
                  <a:pt x="61757" y="224035"/>
                </a:lnTo>
                <a:lnTo>
                  <a:pt x="40260" y="265517"/>
                </a:lnTo>
                <a:lnTo>
                  <a:pt x="23060" y="309365"/>
                </a:lnTo>
                <a:lnTo>
                  <a:pt x="10433" y="355303"/>
                </a:lnTo>
                <a:lnTo>
                  <a:pt x="2654" y="403054"/>
                </a:lnTo>
                <a:lnTo>
                  <a:pt x="0" y="452342"/>
                </a:lnTo>
                <a:lnTo>
                  <a:pt x="2654" y="501630"/>
                </a:lnTo>
                <a:lnTo>
                  <a:pt x="10433" y="549380"/>
                </a:lnTo>
                <a:lnTo>
                  <a:pt x="23060" y="595318"/>
                </a:lnTo>
                <a:lnTo>
                  <a:pt x="40260" y="639166"/>
                </a:lnTo>
                <a:lnTo>
                  <a:pt x="61757" y="680648"/>
                </a:lnTo>
                <a:lnTo>
                  <a:pt x="87275" y="719490"/>
                </a:lnTo>
                <a:lnTo>
                  <a:pt x="116537" y="755415"/>
                </a:lnTo>
                <a:lnTo>
                  <a:pt x="149269" y="788146"/>
                </a:lnTo>
                <a:lnTo>
                  <a:pt x="185193" y="817409"/>
                </a:lnTo>
                <a:lnTo>
                  <a:pt x="224035" y="842927"/>
                </a:lnTo>
                <a:lnTo>
                  <a:pt x="265518" y="864423"/>
                </a:lnTo>
                <a:lnTo>
                  <a:pt x="309366" y="881624"/>
                </a:lnTo>
                <a:lnTo>
                  <a:pt x="355303" y="894251"/>
                </a:lnTo>
                <a:lnTo>
                  <a:pt x="403054" y="902030"/>
                </a:lnTo>
                <a:lnTo>
                  <a:pt x="452342" y="904684"/>
                </a:lnTo>
                <a:lnTo>
                  <a:pt x="501630" y="902030"/>
                </a:lnTo>
                <a:lnTo>
                  <a:pt x="549380" y="894251"/>
                </a:lnTo>
                <a:lnTo>
                  <a:pt x="595318" y="881624"/>
                </a:lnTo>
                <a:lnTo>
                  <a:pt x="639166" y="864423"/>
                </a:lnTo>
                <a:lnTo>
                  <a:pt x="680648" y="842927"/>
                </a:lnTo>
                <a:lnTo>
                  <a:pt x="719490" y="817409"/>
                </a:lnTo>
                <a:lnTo>
                  <a:pt x="755415" y="788146"/>
                </a:lnTo>
                <a:lnTo>
                  <a:pt x="788146" y="755415"/>
                </a:lnTo>
                <a:lnTo>
                  <a:pt x="817409" y="719490"/>
                </a:lnTo>
                <a:lnTo>
                  <a:pt x="842927" y="680648"/>
                </a:lnTo>
                <a:lnTo>
                  <a:pt x="864423" y="639166"/>
                </a:lnTo>
                <a:lnTo>
                  <a:pt x="881624" y="595318"/>
                </a:lnTo>
                <a:lnTo>
                  <a:pt x="894251" y="549380"/>
                </a:lnTo>
                <a:lnTo>
                  <a:pt x="902030" y="501630"/>
                </a:lnTo>
                <a:lnTo>
                  <a:pt x="904684" y="452342"/>
                </a:lnTo>
                <a:lnTo>
                  <a:pt x="902030" y="403054"/>
                </a:lnTo>
                <a:lnTo>
                  <a:pt x="894251" y="355303"/>
                </a:lnTo>
                <a:lnTo>
                  <a:pt x="881624" y="309365"/>
                </a:lnTo>
                <a:lnTo>
                  <a:pt x="864423" y="265517"/>
                </a:lnTo>
                <a:lnTo>
                  <a:pt x="842927" y="224035"/>
                </a:lnTo>
                <a:lnTo>
                  <a:pt x="817409" y="185193"/>
                </a:lnTo>
                <a:lnTo>
                  <a:pt x="788146" y="149268"/>
                </a:lnTo>
                <a:lnTo>
                  <a:pt x="755415" y="116537"/>
                </a:lnTo>
                <a:lnTo>
                  <a:pt x="719490" y="87274"/>
                </a:lnTo>
                <a:lnTo>
                  <a:pt x="680648" y="61757"/>
                </a:lnTo>
                <a:lnTo>
                  <a:pt x="639166" y="40260"/>
                </a:lnTo>
                <a:lnTo>
                  <a:pt x="595318" y="23060"/>
                </a:lnTo>
                <a:lnTo>
                  <a:pt x="549380" y="10433"/>
                </a:lnTo>
                <a:lnTo>
                  <a:pt x="501630" y="2654"/>
                </a:lnTo>
                <a:lnTo>
                  <a:pt x="452342" y="0"/>
                </a:lnTo>
                <a:close/>
              </a:path>
            </a:pathLst>
          </a:custGeom>
          <a:solidFill>
            <a:srgbClr val="0499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536991" y="782725"/>
            <a:ext cx="790575" cy="3778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300" spc="-15">
                <a:solidFill>
                  <a:srgbClr val="049999"/>
                </a:solidFill>
                <a:latin typeface="Arial"/>
                <a:cs typeface="Arial"/>
              </a:rPr>
              <a:t>A</a:t>
            </a:r>
            <a:r>
              <a:rPr dirty="0" sz="2300" spc="0">
                <a:solidFill>
                  <a:srgbClr val="049999"/>
                </a:solidFill>
                <a:latin typeface="Arial"/>
                <a:cs typeface="Arial"/>
              </a:rPr>
              <a:t>UL</a:t>
            </a:r>
            <a:r>
              <a:rPr dirty="0" sz="2300" spc="0">
                <a:solidFill>
                  <a:srgbClr val="049999"/>
                </a:solidFill>
                <a:latin typeface="Arial"/>
                <a:cs typeface="Arial"/>
              </a:rPr>
              <a:t>A</a:t>
            </a:r>
            <a:endParaRPr sz="23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18379" y="441253"/>
            <a:ext cx="923680" cy="8835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619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285"/>
              </a:spcBef>
            </a:pPr>
            <a:fld id="{81D60167-4931-47E6-BA6A-407CBD079E47}" type="slidenum">
              <a:rPr dirty="0" spc="5"/>
              <a:t>18</a:t>
            </a:fld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6991" y="1492490"/>
            <a:ext cx="4715510" cy="842644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Quimiossíntese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34459" y="2562618"/>
            <a:ext cx="9490075" cy="37928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4604" marR="5080" indent="-2540">
              <a:lnSpc>
                <a:spcPct val="99900"/>
              </a:lnSpc>
              <a:spcBef>
                <a:spcPts val="100"/>
              </a:spcBef>
              <a:tabLst>
                <a:tab pos="888365" algn="l"/>
                <a:tab pos="2351405" algn="l"/>
                <a:tab pos="2458720" algn="l"/>
                <a:tab pos="2738120" algn="l"/>
                <a:tab pos="2843530" algn="l"/>
                <a:tab pos="2875280" algn="l"/>
                <a:tab pos="3785870" algn="l"/>
                <a:tab pos="6090285" algn="l"/>
                <a:tab pos="6292850" algn="l"/>
                <a:tab pos="6544309" algn="l"/>
                <a:tab pos="6614159" algn="l"/>
                <a:tab pos="6816725" algn="l"/>
                <a:tab pos="6878320" algn="l"/>
              </a:tabLst>
            </a:pPr>
            <a:r>
              <a:rPr dirty="0" sz="4950" spc="-5">
                <a:latin typeface="Arial"/>
                <a:cs typeface="Arial"/>
              </a:rPr>
              <a:t>Permite	a			</a:t>
            </a:r>
            <a:r>
              <a:rPr dirty="0" sz="4950" spc="-10">
                <a:latin typeface="Arial"/>
                <a:cs typeface="Arial"/>
              </a:rPr>
              <a:t>sobrevivência		</a:t>
            </a:r>
            <a:r>
              <a:rPr dirty="0" sz="4950" spc="-5">
                <a:latin typeface="Arial"/>
                <a:cs typeface="Arial"/>
              </a:rPr>
              <a:t>das  bactérias	nitriﬁcantes	e		do  homem,		pois	</a:t>
            </a:r>
            <a:r>
              <a:rPr dirty="0" sz="4950" spc="-10">
                <a:latin typeface="Arial"/>
                <a:cs typeface="Arial"/>
              </a:rPr>
              <a:t>reciclam	</a:t>
            </a:r>
            <a:r>
              <a:rPr dirty="0" sz="4950" spc="-5">
                <a:latin typeface="Arial"/>
                <a:cs typeface="Arial"/>
              </a:rPr>
              <a:t>a	matéria,  </a:t>
            </a:r>
            <a:r>
              <a:rPr dirty="0" sz="4950" spc="-5">
                <a:latin typeface="Arial"/>
                <a:cs typeface="Arial"/>
              </a:rPr>
              <a:t>formando</a:t>
            </a:r>
            <a:r>
              <a:rPr dirty="0" sz="4950">
                <a:latin typeface="Arial"/>
                <a:cs typeface="Arial"/>
              </a:rPr>
              <a:t>		</a:t>
            </a:r>
            <a:r>
              <a:rPr dirty="0" sz="4950" spc="-5">
                <a:latin typeface="Arial"/>
                <a:cs typeface="Arial"/>
              </a:rPr>
              <a:t>aminoácidos</a:t>
            </a:r>
            <a:r>
              <a:rPr dirty="0" sz="4950">
                <a:latin typeface="Arial"/>
                <a:cs typeface="Arial"/>
              </a:rPr>
              <a:t>	</a:t>
            </a:r>
            <a:r>
              <a:rPr dirty="0" sz="4950" spc="-5">
                <a:latin typeface="Arial"/>
                <a:cs typeface="Arial"/>
              </a:rPr>
              <a:t>essenciais  </a:t>
            </a:r>
            <a:r>
              <a:rPr dirty="0" sz="4950" spc="-5">
                <a:latin typeface="Arial"/>
                <a:cs typeface="Arial"/>
              </a:rPr>
              <a:t>ao	homem.</a:t>
            </a:r>
            <a:endParaRPr sz="49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622682" y="2774783"/>
            <a:ext cx="8481417" cy="56558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8402" y="0"/>
            <a:ext cx="856615" cy="11308715"/>
          </a:xfrm>
          <a:custGeom>
            <a:avLst/>
            <a:gdLst/>
            <a:ahLst/>
            <a:cxnLst/>
            <a:rect l="l" t="t" r="r" b="b"/>
            <a:pathLst>
              <a:path w="856615" h="11308715">
                <a:moveTo>
                  <a:pt x="0" y="11308556"/>
                </a:moveTo>
                <a:lnTo>
                  <a:pt x="856248" y="11308556"/>
                </a:lnTo>
                <a:lnTo>
                  <a:pt x="856248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7DBD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-3" y="0"/>
            <a:ext cx="1254125" cy="11308715"/>
          </a:xfrm>
          <a:custGeom>
            <a:avLst/>
            <a:gdLst/>
            <a:ahLst/>
            <a:cxnLst/>
            <a:rect l="l" t="t" r="r" b="b"/>
            <a:pathLst>
              <a:path w="1254125" h="11308715">
                <a:moveTo>
                  <a:pt x="801022" y="0"/>
                </a:moveTo>
                <a:lnTo>
                  <a:pt x="0" y="0"/>
                </a:lnTo>
                <a:lnTo>
                  <a:pt x="0" y="11308550"/>
                </a:lnTo>
                <a:lnTo>
                  <a:pt x="801022" y="11308550"/>
                </a:lnTo>
                <a:lnTo>
                  <a:pt x="801022" y="1510190"/>
                </a:lnTo>
                <a:lnTo>
                  <a:pt x="846420" y="1495179"/>
                </a:lnTo>
                <a:lnTo>
                  <a:pt x="890213" y="1476880"/>
                </a:lnTo>
                <a:lnTo>
                  <a:pt x="932253" y="1455438"/>
                </a:lnTo>
                <a:lnTo>
                  <a:pt x="972392" y="1431003"/>
                </a:lnTo>
                <a:lnTo>
                  <a:pt x="1010482" y="1403721"/>
                </a:lnTo>
                <a:lnTo>
                  <a:pt x="1046376" y="1373739"/>
                </a:lnTo>
                <a:lnTo>
                  <a:pt x="1079924" y="1341206"/>
                </a:lnTo>
                <a:lnTo>
                  <a:pt x="1110980" y="1306267"/>
                </a:lnTo>
                <a:lnTo>
                  <a:pt x="1139395" y="1269072"/>
                </a:lnTo>
                <a:lnTo>
                  <a:pt x="1165021" y="1229766"/>
                </a:lnTo>
                <a:lnTo>
                  <a:pt x="1187711" y="1188498"/>
                </a:lnTo>
                <a:lnTo>
                  <a:pt x="1207316" y="1145414"/>
                </a:lnTo>
                <a:lnTo>
                  <a:pt x="1223688" y="1100663"/>
                </a:lnTo>
                <a:lnTo>
                  <a:pt x="1236679" y="1054391"/>
                </a:lnTo>
                <a:lnTo>
                  <a:pt x="1246142" y="1006745"/>
                </a:lnTo>
                <a:lnTo>
                  <a:pt x="1251929" y="957874"/>
                </a:lnTo>
                <a:lnTo>
                  <a:pt x="1253890" y="907925"/>
                </a:lnTo>
                <a:lnTo>
                  <a:pt x="1251929" y="857975"/>
                </a:lnTo>
                <a:lnTo>
                  <a:pt x="1246142" y="809104"/>
                </a:lnTo>
                <a:lnTo>
                  <a:pt x="1236679" y="761459"/>
                </a:lnTo>
                <a:lnTo>
                  <a:pt x="1223688" y="715187"/>
                </a:lnTo>
                <a:lnTo>
                  <a:pt x="1207316" y="670436"/>
                </a:lnTo>
                <a:lnTo>
                  <a:pt x="1187711" y="627353"/>
                </a:lnTo>
                <a:lnTo>
                  <a:pt x="1165021" y="586084"/>
                </a:lnTo>
                <a:lnTo>
                  <a:pt x="1139395" y="546779"/>
                </a:lnTo>
                <a:lnTo>
                  <a:pt x="1110980" y="509583"/>
                </a:lnTo>
                <a:lnTo>
                  <a:pt x="1079924" y="474645"/>
                </a:lnTo>
                <a:lnTo>
                  <a:pt x="1046376" y="442111"/>
                </a:lnTo>
                <a:lnTo>
                  <a:pt x="1010482" y="412130"/>
                </a:lnTo>
                <a:lnTo>
                  <a:pt x="972392" y="384847"/>
                </a:lnTo>
                <a:lnTo>
                  <a:pt x="932253" y="360412"/>
                </a:lnTo>
                <a:lnTo>
                  <a:pt x="890213" y="338971"/>
                </a:lnTo>
                <a:lnTo>
                  <a:pt x="846420" y="320671"/>
                </a:lnTo>
                <a:lnTo>
                  <a:pt x="801022" y="305660"/>
                </a:lnTo>
                <a:lnTo>
                  <a:pt x="801022" y="0"/>
                </a:lnTo>
                <a:close/>
              </a:path>
            </a:pathLst>
          </a:custGeom>
          <a:solidFill>
            <a:srgbClr val="0499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9371135" y="10265720"/>
            <a:ext cx="733425" cy="652145"/>
          </a:xfrm>
          <a:custGeom>
            <a:avLst/>
            <a:gdLst/>
            <a:ahLst/>
            <a:cxnLst/>
            <a:rect l="l" t="t" r="r" b="b"/>
            <a:pathLst>
              <a:path w="733425" h="652145">
                <a:moveTo>
                  <a:pt x="732964" y="0"/>
                </a:moveTo>
                <a:lnTo>
                  <a:pt x="0" y="0"/>
                </a:lnTo>
                <a:lnTo>
                  <a:pt x="0" y="651895"/>
                </a:lnTo>
                <a:lnTo>
                  <a:pt x="732964" y="651895"/>
                </a:lnTo>
                <a:lnTo>
                  <a:pt x="732964" y="0"/>
                </a:lnTo>
                <a:close/>
              </a:path>
            </a:pathLst>
          </a:custGeom>
          <a:solidFill>
            <a:srgbClr val="0499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8545833" y="9989142"/>
            <a:ext cx="1130935" cy="1130935"/>
          </a:xfrm>
          <a:custGeom>
            <a:avLst/>
            <a:gdLst/>
            <a:ahLst/>
            <a:cxnLst/>
            <a:rect l="l" t="t" r="r" b="b"/>
            <a:pathLst>
              <a:path w="1130934" h="1130934">
                <a:moveTo>
                  <a:pt x="565427" y="0"/>
                </a:moveTo>
                <a:lnTo>
                  <a:pt x="516641" y="2075"/>
                </a:lnTo>
                <a:lnTo>
                  <a:pt x="469006" y="8188"/>
                </a:lnTo>
                <a:lnTo>
                  <a:pt x="422694" y="18170"/>
                </a:lnTo>
                <a:lnTo>
                  <a:pt x="377873" y="31849"/>
                </a:lnTo>
                <a:lnTo>
                  <a:pt x="334714" y="49058"/>
                </a:lnTo>
                <a:lnTo>
                  <a:pt x="293386" y="69625"/>
                </a:lnTo>
                <a:lnTo>
                  <a:pt x="254060" y="93381"/>
                </a:lnTo>
                <a:lnTo>
                  <a:pt x="216904" y="120157"/>
                </a:lnTo>
                <a:lnTo>
                  <a:pt x="182088" y="149782"/>
                </a:lnTo>
                <a:lnTo>
                  <a:pt x="149783" y="182088"/>
                </a:lnTo>
                <a:lnTo>
                  <a:pt x="120157" y="216903"/>
                </a:lnTo>
                <a:lnTo>
                  <a:pt x="93381" y="254059"/>
                </a:lnTo>
                <a:lnTo>
                  <a:pt x="69625" y="293386"/>
                </a:lnTo>
                <a:lnTo>
                  <a:pt x="49058" y="334714"/>
                </a:lnTo>
                <a:lnTo>
                  <a:pt x="31849" y="377873"/>
                </a:lnTo>
                <a:lnTo>
                  <a:pt x="18170" y="422694"/>
                </a:lnTo>
                <a:lnTo>
                  <a:pt x="8188" y="469006"/>
                </a:lnTo>
                <a:lnTo>
                  <a:pt x="2075" y="516640"/>
                </a:lnTo>
                <a:lnTo>
                  <a:pt x="0" y="565427"/>
                </a:lnTo>
                <a:lnTo>
                  <a:pt x="2075" y="614214"/>
                </a:lnTo>
                <a:lnTo>
                  <a:pt x="8188" y="661848"/>
                </a:lnTo>
                <a:lnTo>
                  <a:pt x="18170" y="708161"/>
                </a:lnTo>
                <a:lnTo>
                  <a:pt x="31849" y="752981"/>
                </a:lnTo>
                <a:lnTo>
                  <a:pt x="49058" y="796140"/>
                </a:lnTo>
                <a:lnTo>
                  <a:pt x="69625" y="837468"/>
                </a:lnTo>
                <a:lnTo>
                  <a:pt x="93381" y="876795"/>
                </a:lnTo>
                <a:lnTo>
                  <a:pt x="120157" y="913951"/>
                </a:lnTo>
                <a:lnTo>
                  <a:pt x="149783" y="948767"/>
                </a:lnTo>
                <a:lnTo>
                  <a:pt x="182088" y="981072"/>
                </a:lnTo>
                <a:lnTo>
                  <a:pt x="216904" y="1010697"/>
                </a:lnTo>
                <a:lnTo>
                  <a:pt x="254060" y="1037473"/>
                </a:lnTo>
                <a:lnTo>
                  <a:pt x="293386" y="1061230"/>
                </a:lnTo>
                <a:lnTo>
                  <a:pt x="334714" y="1081797"/>
                </a:lnTo>
                <a:lnTo>
                  <a:pt x="377873" y="1099005"/>
                </a:lnTo>
                <a:lnTo>
                  <a:pt x="422694" y="1112685"/>
                </a:lnTo>
                <a:lnTo>
                  <a:pt x="469006" y="1122666"/>
                </a:lnTo>
                <a:lnTo>
                  <a:pt x="516641" y="1128780"/>
                </a:lnTo>
                <a:lnTo>
                  <a:pt x="565427" y="1130855"/>
                </a:lnTo>
                <a:lnTo>
                  <a:pt x="614214" y="1128780"/>
                </a:lnTo>
                <a:lnTo>
                  <a:pt x="661848" y="1122666"/>
                </a:lnTo>
                <a:lnTo>
                  <a:pt x="708161" y="1112685"/>
                </a:lnTo>
                <a:lnTo>
                  <a:pt x="752981" y="1099005"/>
                </a:lnTo>
                <a:lnTo>
                  <a:pt x="796140" y="1081797"/>
                </a:lnTo>
                <a:lnTo>
                  <a:pt x="837468" y="1061230"/>
                </a:lnTo>
                <a:lnTo>
                  <a:pt x="876795" y="1037473"/>
                </a:lnTo>
                <a:lnTo>
                  <a:pt x="913951" y="1010697"/>
                </a:lnTo>
                <a:lnTo>
                  <a:pt x="948767" y="981072"/>
                </a:lnTo>
                <a:lnTo>
                  <a:pt x="981072" y="948767"/>
                </a:lnTo>
                <a:lnTo>
                  <a:pt x="1010697" y="913951"/>
                </a:lnTo>
                <a:lnTo>
                  <a:pt x="1037473" y="876795"/>
                </a:lnTo>
                <a:lnTo>
                  <a:pt x="1061230" y="837468"/>
                </a:lnTo>
                <a:lnTo>
                  <a:pt x="1081797" y="796140"/>
                </a:lnTo>
                <a:lnTo>
                  <a:pt x="1099005" y="752981"/>
                </a:lnTo>
                <a:lnTo>
                  <a:pt x="1112685" y="708161"/>
                </a:lnTo>
                <a:lnTo>
                  <a:pt x="1122666" y="661848"/>
                </a:lnTo>
                <a:lnTo>
                  <a:pt x="1128780" y="614214"/>
                </a:lnTo>
                <a:lnTo>
                  <a:pt x="1130855" y="565427"/>
                </a:lnTo>
                <a:lnTo>
                  <a:pt x="1128780" y="516640"/>
                </a:lnTo>
                <a:lnTo>
                  <a:pt x="1122666" y="469006"/>
                </a:lnTo>
                <a:lnTo>
                  <a:pt x="1112685" y="422694"/>
                </a:lnTo>
                <a:lnTo>
                  <a:pt x="1099005" y="377873"/>
                </a:lnTo>
                <a:lnTo>
                  <a:pt x="1081797" y="334714"/>
                </a:lnTo>
                <a:lnTo>
                  <a:pt x="1061230" y="293386"/>
                </a:lnTo>
                <a:lnTo>
                  <a:pt x="1037473" y="254059"/>
                </a:lnTo>
                <a:lnTo>
                  <a:pt x="1010697" y="216903"/>
                </a:lnTo>
                <a:lnTo>
                  <a:pt x="981072" y="182088"/>
                </a:lnTo>
                <a:lnTo>
                  <a:pt x="948767" y="149782"/>
                </a:lnTo>
                <a:lnTo>
                  <a:pt x="913951" y="120157"/>
                </a:lnTo>
                <a:lnTo>
                  <a:pt x="876795" y="93381"/>
                </a:lnTo>
                <a:lnTo>
                  <a:pt x="837468" y="69625"/>
                </a:lnTo>
                <a:lnTo>
                  <a:pt x="796140" y="49058"/>
                </a:lnTo>
                <a:lnTo>
                  <a:pt x="752981" y="31849"/>
                </a:lnTo>
                <a:lnTo>
                  <a:pt x="708161" y="18170"/>
                </a:lnTo>
                <a:lnTo>
                  <a:pt x="661848" y="8188"/>
                </a:lnTo>
                <a:lnTo>
                  <a:pt x="614214" y="2075"/>
                </a:lnTo>
                <a:lnTo>
                  <a:pt x="5654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8545833" y="9989142"/>
            <a:ext cx="1130935" cy="1130935"/>
          </a:xfrm>
          <a:custGeom>
            <a:avLst/>
            <a:gdLst/>
            <a:ahLst/>
            <a:cxnLst/>
            <a:rect l="l" t="t" r="r" b="b"/>
            <a:pathLst>
              <a:path w="1130934" h="1130934">
                <a:moveTo>
                  <a:pt x="565427" y="1130855"/>
                </a:moveTo>
                <a:lnTo>
                  <a:pt x="614214" y="1128780"/>
                </a:lnTo>
                <a:lnTo>
                  <a:pt x="661848" y="1122666"/>
                </a:lnTo>
                <a:lnTo>
                  <a:pt x="708161" y="1112685"/>
                </a:lnTo>
                <a:lnTo>
                  <a:pt x="752981" y="1099005"/>
                </a:lnTo>
                <a:lnTo>
                  <a:pt x="796140" y="1081797"/>
                </a:lnTo>
                <a:lnTo>
                  <a:pt x="837468" y="1061230"/>
                </a:lnTo>
                <a:lnTo>
                  <a:pt x="876795" y="1037473"/>
                </a:lnTo>
                <a:lnTo>
                  <a:pt x="913951" y="1010698"/>
                </a:lnTo>
                <a:lnTo>
                  <a:pt x="948767" y="981072"/>
                </a:lnTo>
                <a:lnTo>
                  <a:pt x="981072" y="948767"/>
                </a:lnTo>
                <a:lnTo>
                  <a:pt x="1010698" y="913951"/>
                </a:lnTo>
                <a:lnTo>
                  <a:pt x="1037473" y="876795"/>
                </a:lnTo>
                <a:lnTo>
                  <a:pt x="1061230" y="837468"/>
                </a:lnTo>
                <a:lnTo>
                  <a:pt x="1081797" y="796140"/>
                </a:lnTo>
                <a:lnTo>
                  <a:pt x="1099005" y="752981"/>
                </a:lnTo>
                <a:lnTo>
                  <a:pt x="1112685" y="708161"/>
                </a:lnTo>
                <a:lnTo>
                  <a:pt x="1122666" y="661848"/>
                </a:lnTo>
                <a:lnTo>
                  <a:pt x="1128780" y="614214"/>
                </a:lnTo>
                <a:lnTo>
                  <a:pt x="1130855" y="565427"/>
                </a:lnTo>
                <a:lnTo>
                  <a:pt x="1128780" y="516640"/>
                </a:lnTo>
                <a:lnTo>
                  <a:pt x="1122666" y="469006"/>
                </a:lnTo>
                <a:lnTo>
                  <a:pt x="1112685" y="422694"/>
                </a:lnTo>
                <a:lnTo>
                  <a:pt x="1099005" y="377873"/>
                </a:lnTo>
                <a:lnTo>
                  <a:pt x="1081797" y="334714"/>
                </a:lnTo>
                <a:lnTo>
                  <a:pt x="1061230" y="293386"/>
                </a:lnTo>
                <a:lnTo>
                  <a:pt x="1037473" y="254059"/>
                </a:lnTo>
                <a:lnTo>
                  <a:pt x="1010698" y="216903"/>
                </a:lnTo>
                <a:lnTo>
                  <a:pt x="981072" y="182088"/>
                </a:lnTo>
                <a:lnTo>
                  <a:pt x="948767" y="149782"/>
                </a:lnTo>
                <a:lnTo>
                  <a:pt x="913951" y="120157"/>
                </a:lnTo>
                <a:lnTo>
                  <a:pt x="876795" y="93381"/>
                </a:lnTo>
                <a:lnTo>
                  <a:pt x="837468" y="69625"/>
                </a:lnTo>
                <a:lnTo>
                  <a:pt x="796140" y="49058"/>
                </a:lnTo>
                <a:lnTo>
                  <a:pt x="752981" y="31849"/>
                </a:lnTo>
                <a:lnTo>
                  <a:pt x="708161" y="18170"/>
                </a:lnTo>
                <a:lnTo>
                  <a:pt x="661848" y="8188"/>
                </a:lnTo>
                <a:lnTo>
                  <a:pt x="614214" y="2075"/>
                </a:lnTo>
                <a:lnTo>
                  <a:pt x="565427" y="0"/>
                </a:lnTo>
                <a:lnTo>
                  <a:pt x="516641" y="2075"/>
                </a:lnTo>
                <a:lnTo>
                  <a:pt x="469006" y="8188"/>
                </a:lnTo>
                <a:lnTo>
                  <a:pt x="422694" y="18170"/>
                </a:lnTo>
                <a:lnTo>
                  <a:pt x="377873" y="31849"/>
                </a:lnTo>
                <a:lnTo>
                  <a:pt x="334714" y="49058"/>
                </a:lnTo>
                <a:lnTo>
                  <a:pt x="293386" y="69625"/>
                </a:lnTo>
                <a:lnTo>
                  <a:pt x="254060" y="93381"/>
                </a:lnTo>
                <a:lnTo>
                  <a:pt x="216904" y="120157"/>
                </a:lnTo>
                <a:lnTo>
                  <a:pt x="182088" y="149782"/>
                </a:lnTo>
                <a:lnTo>
                  <a:pt x="149783" y="182088"/>
                </a:lnTo>
                <a:lnTo>
                  <a:pt x="120157" y="216903"/>
                </a:lnTo>
                <a:lnTo>
                  <a:pt x="93381" y="254059"/>
                </a:lnTo>
                <a:lnTo>
                  <a:pt x="69625" y="293386"/>
                </a:lnTo>
                <a:lnTo>
                  <a:pt x="49058" y="334714"/>
                </a:lnTo>
                <a:lnTo>
                  <a:pt x="31849" y="377873"/>
                </a:lnTo>
                <a:lnTo>
                  <a:pt x="18170" y="422694"/>
                </a:lnTo>
                <a:lnTo>
                  <a:pt x="8188" y="469006"/>
                </a:lnTo>
                <a:lnTo>
                  <a:pt x="2075" y="516640"/>
                </a:lnTo>
                <a:lnTo>
                  <a:pt x="0" y="565427"/>
                </a:lnTo>
                <a:lnTo>
                  <a:pt x="2075" y="614214"/>
                </a:lnTo>
                <a:lnTo>
                  <a:pt x="8188" y="661848"/>
                </a:lnTo>
                <a:lnTo>
                  <a:pt x="18170" y="708161"/>
                </a:lnTo>
                <a:lnTo>
                  <a:pt x="31849" y="752981"/>
                </a:lnTo>
                <a:lnTo>
                  <a:pt x="49058" y="796140"/>
                </a:lnTo>
                <a:lnTo>
                  <a:pt x="69625" y="837468"/>
                </a:lnTo>
                <a:lnTo>
                  <a:pt x="93381" y="876795"/>
                </a:lnTo>
                <a:lnTo>
                  <a:pt x="120157" y="913951"/>
                </a:lnTo>
                <a:lnTo>
                  <a:pt x="149783" y="948767"/>
                </a:lnTo>
                <a:lnTo>
                  <a:pt x="182088" y="981072"/>
                </a:lnTo>
                <a:lnTo>
                  <a:pt x="216904" y="1010698"/>
                </a:lnTo>
                <a:lnTo>
                  <a:pt x="254060" y="1037473"/>
                </a:lnTo>
                <a:lnTo>
                  <a:pt x="293386" y="1061230"/>
                </a:lnTo>
                <a:lnTo>
                  <a:pt x="334714" y="1081797"/>
                </a:lnTo>
                <a:lnTo>
                  <a:pt x="377873" y="1099005"/>
                </a:lnTo>
                <a:lnTo>
                  <a:pt x="422694" y="1112685"/>
                </a:lnTo>
                <a:lnTo>
                  <a:pt x="469006" y="1122666"/>
                </a:lnTo>
                <a:lnTo>
                  <a:pt x="516641" y="1128780"/>
                </a:lnTo>
                <a:lnTo>
                  <a:pt x="565427" y="1130855"/>
                </a:lnTo>
                <a:close/>
              </a:path>
            </a:pathLst>
          </a:custGeom>
          <a:ln w="31411">
            <a:solidFill>
              <a:srgbClr val="0499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8658919" y="10102228"/>
            <a:ext cx="904875" cy="904875"/>
          </a:xfrm>
          <a:custGeom>
            <a:avLst/>
            <a:gdLst/>
            <a:ahLst/>
            <a:cxnLst/>
            <a:rect l="l" t="t" r="r" b="b"/>
            <a:pathLst>
              <a:path w="904875" h="904875">
                <a:moveTo>
                  <a:pt x="452342" y="0"/>
                </a:moveTo>
                <a:lnTo>
                  <a:pt x="403054" y="2654"/>
                </a:lnTo>
                <a:lnTo>
                  <a:pt x="355303" y="10433"/>
                </a:lnTo>
                <a:lnTo>
                  <a:pt x="309366" y="23060"/>
                </a:lnTo>
                <a:lnTo>
                  <a:pt x="265518" y="40260"/>
                </a:lnTo>
                <a:lnTo>
                  <a:pt x="224035" y="61757"/>
                </a:lnTo>
                <a:lnTo>
                  <a:pt x="185193" y="87274"/>
                </a:lnTo>
                <a:lnTo>
                  <a:pt x="149269" y="116537"/>
                </a:lnTo>
                <a:lnTo>
                  <a:pt x="116537" y="149268"/>
                </a:lnTo>
                <a:lnTo>
                  <a:pt x="87275" y="185193"/>
                </a:lnTo>
                <a:lnTo>
                  <a:pt x="61757" y="224035"/>
                </a:lnTo>
                <a:lnTo>
                  <a:pt x="40260" y="265517"/>
                </a:lnTo>
                <a:lnTo>
                  <a:pt x="23060" y="309365"/>
                </a:lnTo>
                <a:lnTo>
                  <a:pt x="10433" y="355303"/>
                </a:lnTo>
                <a:lnTo>
                  <a:pt x="2654" y="403054"/>
                </a:lnTo>
                <a:lnTo>
                  <a:pt x="0" y="452342"/>
                </a:lnTo>
                <a:lnTo>
                  <a:pt x="2654" y="501630"/>
                </a:lnTo>
                <a:lnTo>
                  <a:pt x="10433" y="549380"/>
                </a:lnTo>
                <a:lnTo>
                  <a:pt x="23060" y="595318"/>
                </a:lnTo>
                <a:lnTo>
                  <a:pt x="40260" y="639166"/>
                </a:lnTo>
                <a:lnTo>
                  <a:pt x="61757" y="680648"/>
                </a:lnTo>
                <a:lnTo>
                  <a:pt x="87275" y="719490"/>
                </a:lnTo>
                <a:lnTo>
                  <a:pt x="116537" y="755415"/>
                </a:lnTo>
                <a:lnTo>
                  <a:pt x="149269" y="788146"/>
                </a:lnTo>
                <a:lnTo>
                  <a:pt x="185193" y="817409"/>
                </a:lnTo>
                <a:lnTo>
                  <a:pt x="224035" y="842927"/>
                </a:lnTo>
                <a:lnTo>
                  <a:pt x="265518" y="864423"/>
                </a:lnTo>
                <a:lnTo>
                  <a:pt x="309366" y="881624"/>
                </a:lnTo>
                <a:lnTo>
                  <a:pt x="355303" y="894251"/>
                </a:lnTo>
                <a:lnTo>
                  <a:pt x="403054" y="902030"/>
                </a:lnTo>
                <a:lnTo>
                  <a:pt x="452342" y="904684"/>
                </a:lnTo>
                <a:lnTo>
                  <a:pt x="501630" y="902030"/>
                </a:lnTo>
                <a:lnTo>
                  <a:pt x="549380" y="894251"/>
                </a:lnTo>
                <a:lnTo>
                  <a:pt x="595318" y="881624"/>
                </a:lnTo>
                <a:lnTo>
                  <a:pt x="639166" y="864423"/>
                </a:lnTo>
                <a:lnTo>
                  <a:pt x="680648" y="842927"/>
                </a:lnTo>
                <a:lnTo>
                  <a:pt x="719490" y="817409"/>
                </a:lnTo>
                <a:lnTo>
                  <a:pt x="755415" y="788146"/>
                </a:lnTo>
                <a:lnTo>
                  <a:pt x="788146" y="755415"/>
                </a:lnTo>
                <a:lnTo>
                  <a:pt x="817409" y="719490"/>
                </a:lnTo>
                <a:lnTo>
                  <a:pt x="842927" y="680648"/>
                </a:lnTo>
                <a:lnTo>
                  <a:pt x="864423" y="639166"/>
                </a:lnTo>
                <a:lnTo>
                  <a:pt x="881624" y="595318"/>
                </a:lnTo>
                <a:lnTo>
                  <a:pt x="894251" y="549380"/>
                </a:lnTo>
                <a:lnTo>
                  <a:pt x="902030" y="501630"/>
                </a:lnTo>
                <a:lnTo>
                  <a:pt x="904684" y="452342"/>
                </a:lnTo>
                <a:lnTo>
                  <a:pt x="902030" y="403054"/>
                </a:lnTo>
                <a:lnTo>
                  <a:pt x="894251" y="355303"/>
                </a:lnTo>
                <a:lnTo>
                  <a:pt x="881624" y="309365"/>
                </a:lnTo>
                <a:lnTo>
                  <a:pt x="864423" y="265517"/>
                </a:lnTo>
                <a:lnTo>
                  <a:pt x="842927" y="224035"/>
                </a:lnTo>
                <a:lnTo>
                  <a:pt x="817409" y="185193"/>
                </a:lnTo>
                <a:lnTo>
                  <a:pt x="788146" y="149268"/>
                </a:lnTo>
                <a:lnTo>
                  <a:pt x="755415" y="116537"/>
                </a:lnTo>
                <a:lnTo>
                  <a:pt x="719490" y="87274"/>
                </a:lnTo>
                <a:lnTo>
                  <a:pt x="680648" y="61757"/>
                </a:lnTo>
                <a:lnTo>
                  <a:pt x="639166" y="40260"/>
                </a:lnTo>
                <a:lnTo>
                  <a:pt x="595318" y="23060"/>
                </a:lnTo>
                <a:lnTo>
                  <a:pt x="549380" y="10433"/>
                </a:lnTo>
                <a:lnTo>
                  <a:pt x="501630" y="2654"/>
                </a:lnTo>
                <a:lnTo>
                  <a:pt x="452342" y="0"/>
                </a:lnTo>
                <a:close/>
              </a:path>
            </a:pathLst>
          </a:custGeom>
          <a:solidFill>
            <a:srgbClr val="0499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536991" y="782725"/>
            <a:ext cx="790575" cy="3778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300" spc="-15">
                <a:solidFill>
                  <a:srgbClr val="049999"/>
                </a:solidFill>
                <a:latin typeface="Arial"/>
                <a:cs typeface="Arial"/>
              </a:rPr>
              <a:t>A</a:t>
            </a:r>
            <a:r>
              <a:rPr dirty="0" sz="2300" spc="0">
                <a:solidFill>
                  <a:srgbClr val="049999"/>
                </a:solidFill>
                <a:latin typeface="Arial"/>
                <a:cs typeface="Arial"/>
              </a:rPr>
              <a:t>UL</a:t>
            </a:r>
            <a:r>
              <a:rPr dirty="0" sz="2300" spc="0">
                <a:solidFill>
                  <a:srgbClr val="049999"/>
                </a:solidFill>
                <a:latin typeface="Arial"/>
                <a:cs typeface="Arial"/>
              </a:rPr>
              <a:t>A</a:t>
            </a:r>
            <a:endParaRPr sz="23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18379" y="441253"/>
            <a:ext cx="923680" cy="8835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619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285"/>
              </a:spcBef>
            </a:pPr>
            <a:fld id="{81D60167-4931-47E6-BA6A-407CBD079E47}" type="slidenum">
              <a:rPr dirty="0" spc="5"/>
              <a:t>18</a:t>
            </a:fld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6991" y="1505577"/>
            <a:ext cx="15636875" cy="379539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723900" marR="5080" indent="-711835">
              <a:lnSpc>
                <a:spcPct val="100000"/>
              </a:lnSpc>
              <a:spcBef>
                <a:spcPts val="95"/>
              </a:spcBef>
              <a:tabLst>
                <a:tab pos="2120900" algn="l"/>
                <a:tab pos="3022600" algn="l"/>
                <a:tab pos="3308985" algn="l"/>
                <a:tab pos="3867150" algn="l"/>
                <a:tab pos="4384040" algn="l"/>
                <a:tab pos="4895215" algn="l"/>
                <a:tab pos="4914265" algn="l"/>
                <a:tab pos="5083175" algn="l"/>
                <a:tab pos="5419090" algn="l"/>
                <a:tab pos="5942965" algn="l"/>
                <a:tab pos="5962650" algn="l"/>
                <a:tab pos="6305550" algn="l"/>
                <a:tab pos="7323455" algn="l"/>
                <a:tab pos="8517890" algn="l"/>
                <a:tab pos="9044305" algn="l"/>
                <a:tab pos="9274175" algn="l"/>
                <a:tab pos="9356090" algn="l"/>
                <a:tab pos="9418320" algn="l"/>
                <a:tab pos="10292080" algn="l"/>
                <a:tab pos="10321290" algn="l"/>
                <a:tab pos="11069320" algn="l"/>
                <a:tab pos="12206605" algn="l"/>
                <a:tab pos="12737465" algn="l"/>
                <a:tab pos="13040360" algn="l"/>
                <a:tab pos="13261340" algn="l"/>
                <a:tab pos="15146655" algn="l"/>
                <a:tab pos="15274290" algn="l"/>
              </a:tabLst>
            </a:pPr>
            <a:r>
              <a:rPr dirty="0" sz="4950" spc="-5">
                <a:solidFill>
                  <a:srgbClr val="000000"/>
                </a:solidFill>
              </a:rPr>
              <a:t>1.</a:t>
            </a:r>
            <a:r>
              <a:rPr dirty="0" sz="4950" spc="-254">
                <a:solidFill>
                  <a:srgbClr val="000000"/>
                </a:solidFill>
              </a:rPr>
              <a:t> </a:t>
            </a:r>
            <a:r>
              <a:rPr dirty="0" sz="4950" spc="-5">
                <a:solidFill>
                  <a:srgbClr val="000000"/>
                </a:solidFill>
              </a:rPr>
              <a:t>A</a:t>
            </a:r>
            <a:r>
              <a:rPr dirty="0" sz="4950" spc="-254">
                <a:solidFill>
                  <a:srgbClr val="000000"/>
                </a:solidFill>
              </a:rPr>
              <a:t> </a:t>
            </a:r>
            <a:r>
              <a:rPr dirty="0" sz="4950" spc="-10">
                <a:solidFill>
                  <a:srgbClr val="000000"/>
                </a:solidFill>
              </a:rPr>
              <a:t>fermentação	</a:t>
            </a:r>
            <a:r>
              <a:rPr dirty="0" sz="4950" spc="-5">
                <a:solidFill>
                  <a:srgbClr val="000000"/>
                </a:solidFill>
              </a:rPr>
              <a:t>e	a	</a:t>
            </a:r>
            <a:r>
              <a:rPr dirty="0" sz="4950" spc="-10">
                <a:solidFill>
                  <a:srgbClr val="000000"/>
                </a:solidFill>
              </a:rPr>
              <a:t>respiração	</a:t>
            </a:r>
            <a:r>
              <a:rPr dirty="0" sz="4950" spc="-5">
                <a:solidFill>
                  <a:srgbClr val="000000"/>
                </a:solidFill>
              </a:rPr>
              <a:t>celular	apresentam  uma	etapa	em		comum,	apesar			de	</a:t>
            </a:r>
            <a:r>
              <a:rPr dirty="0" sz="4950" spc="-15">
                <a:solidFill>
                  <a:srgbClr val="000000"/>
                </a:solidFill>
              </a:rPr>
              <a:t>serem	</a:t>
            </a:r>
            <a:r>
              <a:rPr dirty="0" sz="4950" spc="-10">
                <a:solidFill>
                  <a:srgbClr val="000000"/>
                </a:solidFill>
              </a:rPr>
              <a:t>processos  </a:t>
            </a:r>
            <a:r>
              <a:rPr dirty="0" sz="4950" spc="-5">
                <a:solidFill>
                  <a:srgbClr val="000000"/>
                </a:solidFill>
              </a:rPr>
              <a:t>bastante	distintos.		</a:t>
            </a:r>
            <a:r>
              <a:rPr dirty="0" sz="4950" spc="0">
                <a:solidFill>
                  <a:srgbClr val="000000"/>
                </a:solidFill>
              </a:rPr>
              <a:t>Observe	</a:t>
            </a:r>
            <a:r>
              <a:rPr dirty="0" sz="4950" spc="-5">
                <a:solidFill>
                  <a:srgbClr val="000000"/>
                </a:solidFill>
              </a:rPr>
              <a:t>as		</a:t>
            </a:r>
            <a:r>
              <a:rPr dirty="0" sz="4950" spc="-10">
                <a:solidFill>
                  <a:srgbClr val="000000"/>
                </a:solidFill>
              </a:rPr>
              <a:t>alternativas	</a:t>
            </a:r>
            <a:r>
              <a:rPr dirty="0" sz="4950" spc="-5">
                <a:solidFill>
                  <a:srgbClr val="000000"/>
                </a:solidFill>
              </a:rPr>
              <a:t>a	seguir	e  </a:t>
            </a:r>
            <a:r>
              <a:rPr dirty="0" sz="4950" spc="-5">
                <a:solidFill>
                  <a:srgbClr val="000000"/>
                </a:solidFill>
              </a:rPr>
              <a:t>ma</a:t>
            </a:r>
            <a:r>
              <a:rPr dirty="0" sz="4950" spc="-55">
                <a:solidFill>
                  <a:srgbClr val="000000"/>
                </a:solidFill>
              </a:rPr>
              <a:t>r</a:t>
            </a:r>
            <a:r>
              <a:rPr dirty="0" sz="4950" spc="-5">
                <a:solidFill>
                  <a:srgbClr val="000000"/>
                </a:solidFill>
              </a:rPr>
              <a:t>que</a:t>
            </a:r>
            <a:r>
              <a:rPr dirty="0" sz="4950">
                <a:solidFill>
                  <a:srgbClr val="000000"/>
                </a:solidFill>
              </a:rPr>
              <a:t>	</a:t>
            </a:r>
            <a:r>
              <a:rPr dirty="0" sz="4950" spc="-5">
                <a:solidFill>
                  <a:srgbClr val="000000"/>
                </a:solidFill>
              </a:rPr>
              <a:t>aquela</a:t>
            </a:r>
            <a:r>
              <a:rPr dirty="0" sz="4950">
                <a:solidFill>
                  <a:srgbClr val="000000"/>
                </a:solidFill>
              </a:rPr>
              <a:t>		</a:t>
            </a:r>
            <a:r>
              <a:rPr dirty="0" sz="4950" spc="-5">
                <a:solidFill>
                  <a:srgbClr val="000000"/>
                </a:solidFill>
              </a:rPr>
              <a:t>que</a:t>
            </a:r>
            <a:r>
              <a:rPr dirty="0" sz="4950">
                <a:solidFill>
                  <a:srgbClr val="000000"/>
                </a:solidFill>
              </a:rPr>
              <a:t>	</a:t>
            </a:r>
            <a:r>
              <a:rPr dirty="0" sz="4950" spc="-5">
                <a:solidFill>
                  <a:srgbClr val="000000"/>
                </a:solidFill>
              </a:rPr>
              <a:t>apresenta</a:t>
            </a:r>
            <a:r>
              <a:rPr dirty="0" sz="4950">
                <a:solidFill>
                  <a:srgbClr val="000000"/>
                </a:solidFill>
              </a:rPr>
              <a:t>	</a:t>
            </a:r>
            <a:r>
              <a:rPr dirty="0" sz="4950" spc="-5">
                <a:solidFill>
                  <a:srgbClr val="000000"/>
                </a:solidFill>
              </a:rPr>
              <a:t>um</a:t>
            </a:r>
            <a:r>
              <a:rPr dirty="0" sz="4950">
                <a:solidFill>
                  <a:srgbClr val="000000"/>
                </a:solidFill>
              </a:rPr>
              <a:t>		</a:t>
            </a:r>
            <a:r>
              <a:rPr dirty="0" sz="4950" spc="-5">
                <a:solidFill>
                  <a:srgbClr val="000000"/>
                </a:solidFill>
              </a:rPr>
              <a:t>p</a:t>
            </a:r>
            <a:r>
              <a:rPr dirty="0" sz="4950" spc="-45">
                <a:solidFill>
                  <a:srgbClr val="000000"/>
                </a:solidFill>
              </a:rPr>
              <a:t>r</a:t>
            </a:r>
            <a:r>
              <a:rPr dirty="0" sz="4950" spc="-5">
                <a:solidFill>
                  <a:srgbClr val="000000"/>
                </a:solidFill>
              </a:rPr>
              <a:t>ocesso</a:t>
            </a:r>
            <a:r>
              <a:rPr dirty="0" sz="4950">
                <a:solidFill>
                  <a:srgbClr val="000000"/>
                </a:solidFill>
              </a:rPr>
              <a:t>	</a:t>
            </a:r>
            <a:r>
              <a:rPr dirty="0" sz="4950" spc="-5">
                <a:solidFill>
                  <a:srgbClr val="000000"/>
                </a:solidFill>
              </a:rPr>
              <a:t>comum</a:t>
            </a:r>
            <a:r>
              <a:rPr dirty="0" sz="4950">
                <a:solidFill>
                  <a:srgbClr val="000000"/>
                </a:solidFill>
              </a:rPr>
              <a:t>		</a:t>
            </a:r>
            <a:r>
              <a:rPr dirty="0" sz="4950" spc="-5">
                <a:solidFill>
                  <a:srgbClr val="000000"/>
                </a:solidFill>
              </a:rPr>
              <a:t>à  </a:t>
            </a:r>
            <a:r>
              <a:rPr dirty="0" sz="4950" spc="-10">
                <a:solidFill>
                  <a:srgbClr val="000000"/>
                </a:solidFill>
              </a:rPr>
              <a:t>fermentação	</a:t>
            </a:r>
            <a:r>
              <a:rPr dirty="0" sz="4950" spc="-5">
                <a:solidFill>
                  <a:srgbClr val="000000"/>
                </a:solidFill>
              </a:rPr>
              <a:t>e	à	</a:t>
            </a:r>
            <a:r>
              <a:rPr dirty="0" sz="4950" spc="-10">
                <a:solidFill>
                  <a:srgbClr val="000000"/>
                </a:solidFill>
              </a:rPr>
              <a:t>respiração	</a:t>
            </a:r>
            <a:r>
              <a:rPr dirty="0" sz="4950" spc="-50">
                <a:solidFill>
                  <a:srgbClr val="000000"/>
                </a:solidFill>
              </a:rPr>
              <a:t>celular.</a:t>
            </a:r>
            <a:endParaRPr sz="495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221615" rIns="0" bIns="0" rtlCol="0" vert="horz">
            <a:spAutoFit/>
          </a:bodyPr>
          <a:lstStyle/>
          <a:p>
            <a:pPr marL="745490" indent="-732790">
              <a:lnSpc>
                <a:spcPct val="100000"/>
              </a:lnSpc>
              <a:spcBef>
                <a:spcPts val="1745"/>
              </a:spcBef>
              <a:buAutoNum type="alphaLcParenR"/>
              <a:tabLst>
                <a:tab pos="745490" algn="l"/>
                <a:tab pos="746125" algn="l"/>
                <a:tab pos="2315845" algn="l"/>
                <a:tab pos="3189605" algn="l"/>
              </a:tabLst>
            </a:pPr>
            <a:r>
              <a:rPr dirty="0" spc="-5"/>
              <a:t>Ciclo	de	</a:t>
            </a:r>
            <a:r>
              <a:rPr dirty="0" spc="-10"/>
              <a:t>Krebs.</a:t>
            </a:r>
          </a:p>
          <a:p>
            <a:pPr marL="745490" indent="-732790">
              <a:lnSpc>
                <a:spcPct val="100000"/>
              </a:lnSpc>
              <a:spcBef>
                <a:spcPts val="1639"/>
              </a:spcBef>
              <a:buAutoNum type="alphaLcParenR"/>
              <a:tabLst>
                <a:tab pos="745490" algn="l"/>
                <a:tab pos="746125" algn="l"/>
              </a:tabLst>
            </a:pPr>
            <a:r>
              <a:rPr dirty="0" spc="-5"/>
              <a:t>Glicólise.</a:t>
            </a:r>
          </a:p>
          <a:p>
            <a:pPr marL="710565" indent="-697865">
              <a:lnSpc>
                <a:spcPct val="100000"/>
              </a:lnSpc>
              <a:spcBef>
                <a:spcPts val="1645"/>
              </a:spcBef>
              <a:buAutoNum type="alphaLcParenR"/>
              <a:tabLst>
                <a:tab pos="710565" algn="l"/>
                <a:tab pos="711200" algn="l"/>
                <a:tab pos="2280920" algn="l"/>
                <a:tab pos="3154045" algn="l"/>
              </a:tabLst>
            </a:pPr>
            <a:r>
              <a:rPr dirty="0" spc="-5"/>
              <a:t>Ciclo	de	Calvin.</a:t>
            </a:r>
          </a:p>
          <a:p>
            <a:pPr marL="745490" indent="-732790">
              <a:lnSpc>
                <a:spcPct val="100000"/>
              </a:lnSpc>
              <a:spcBef>
                <a:spcPts val="1645"/>
              </a:spcBef>
              <a:buAutoNum type="alphaLcParenR"/>
              <a:tabLst>
                <a:tab pos="745490" algn="l"/>
                <a:tab pos="746125" algn="l"/>
                <a:tab pos="2910205" algn="l"/>
              </a:tabLst>
            </a:pPr>
            <a:r>
              <a:rPr dirty="0" spc="-5"/>
              <a:t>Cadeia	</a:t>
            </a:r>
            <a:r>
              <a:rPr dirty="0" spc="-10"/>
              <a:t>respiratória.</a:t>
            </a:r>
          </a:p>
          <a:p>
            <a:pPr marL="745490" indent="-732790">
              <a:lnSpc>
                <a:spcPct val="100000"/>
              </a:lnSpc>
              <a:spcBef>
                <a:spcPts val="1639"/>
              </a:spcBef>
              <a:buAutoNum type="alphaLcParenR"/>
              <a:tabLst>
                <a:tab pos="745490" algn="l"/>
                <a:tab pos="746125" algn="l"/>
                <a:tab pos="2910205" algn="l"/>
                <a:tab pos="7178040" algn="l"/>
                <a:tab pos="8051165" algn="l"/>
              </a:tabLst>
            </a:pPr>
            <a:r>
              <a:rPr dirty="0" spc="-5"/>
              <a:t>Cadeia</a:t>
            </a:r>
            <a:r>
              <a:rPr dirty="0" spc="-5"/>
              <a:t>	</a:t>
            </a:r>
            <a:r>
              <a:rPr dirty="0" spc="-5"/>
              <a:t>transpo</a:t>
            </a:r>
            <a:r>
              <a:rPr dirty="0" spc="45"/>
              <a:t>r</a:t>
            </a:r>
            <a:r>
              <a:rPr dirty="0" spc="-5"/>
              <a:t>tadora</a:t>
            </a:r>
            <a:r>
              <a:rPr dirty="0"/>
              <a:t>	</a:t>
            </a:r>
            <a:r>
              <a:rPr dirty="0" spc="-5"/>
              <a:t>de</a:t>
            </a:r>
            <a:r>
              <a:rPr dirty="0"/>
              <a:t>	</a:t>
            </a:r>
            <a:r>
              <a:rPr dirty="0" spc="-5"/>
              <a:t>elét</a:t>
            </a:r>
            <a:r>
              <a:rPr dirty="0" spc="-55"/>
              <a:t>r</a:t>
            </a:r>
            <a:r>
              <a:rPr dirty="0" spc="-5"/>
              <a:t>ons.</a:t>
            </a:r>
          </a:p>
        </p:txBody>
      </p:sp>
      <p:sp>
        <p:nvSpPr>
          <p:cNvPr id="4" name="object 4"/>
          <p:cNvSpPr/>
          <p:nvPr/>
        </p:nvSpPr>
        <p:spPr>
          <a:xfrm>
            <a:off x="78402" y="0"/>
            <a:ext cx="856615" cy="11308715"/>
          </a:xfrm>
          <a:custGeom>
            <a:avLst/>
            <a:gdLst/>
            <a:ahLst/>
            <a:cxnLst/>
            <a:rect l="l" t="t" r="r" b="b"/>
            <a:pathLst>
              <a:path w="856615" h="11308715">
                <a:moveTo>
                  <a:pt x="0" y="11308556"/>
                </a:moveTo>
                <a:lnTo>
                  <a:pt x="856248" y="11308556"/>
                </a:lnTo>
                <a:lnTo>
                  <a:pt x="856248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7DBD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-3" y="0"/>
            <a:ext cx="1254125" cy="11308715"/>
          </a:xfrm>
          <a:custGeom>
            <a:avLst/>
            <a:gdLst/>
            <a:ahLst/>
            <a:cxnLst/>
            <a:rect l="l" t="t" r="r" b="b"/>
            <a:pathLst>
              <a:path w="1254125" h="11308715">
                <a:moveTo>
                  <a:pt x="801022" y="0"/>
                </a:moveTo>
                <a:lnTo>
                  <a:pt x="0" y="0"/>
                </a:lnTo>
                <a:lnTo>
                  <a:pt x="0" y="11308550"/>
                </a:lnTo>
                <a:lnTo>
                  <a:pt x="801022" y="11308550"/>
                </a:lnTo>
                <a:lnTo>
                  <a:pt x="801022" y="1510190"/>
                </a:lnTo>
                <a:lnTo>
                  <a:pt x="846420" y="1495179"/>
                </a:lnTo>
                <a:lnTo>
                  <a:pt x="890213" y="1476880"/>
                </a:lnTo>
                <a:lnTo>
                  <a:pt x="932253" y="1455438"/>
                </a:lnTo>
                <a:lnTo>
                  <a:pt x="972392" y="1431003"/>
                </a:lnTo>
                <a:lnTo>
                  <a:pt x="1010482" y="1403721"/>
                </a:lnTo>
                <a:lnTo>
                  <a:pt x="1046376" y="1373739"/>
                </a:lnTo>
                <a:lnTo>
                  <a:pt x="1079924" y="1341206"/>
                </a:lnTo>
                <a:lnTo>
                  <a:pt x="1110980" y="1306267"/>
                </a:lnTo>
                <a:lnTo>
                  <a:pt x="1139395" y="1269072"/>
                </a:lnTo>
                <a:lnTo>
                  <a:pt x="1165021" y="1229766"/>
                </a:lnTo>
                <a:lnTo>
                  <a:pt x="1187711" y="1188498"/>
                </a:lnTo>
                <a:lnTo>
                  <a:pt x="1207316" y="1145414"/>
                </a:lnTo>
                <a:lnTo>
                  <a:pt x="1223688" y="1100663"/>
                </a:lnTo>
                <a:lnTo>
                  <a:pt x="1236679" y="1054391"/>
                </a:lnTo>
                <a:lnTo>
                  <a:pt x="1246142" y="1006745"/>
                </a:lnTo>
                <a:lnTo>
                  <a:pt x="1251929" y="957874"/>
                </a:lnTo>
                <a:lnTo>
                  <a:pt x="1253890" y="907925"/>
                </a:lnTo>
                <a:lnTo>
                  <a:pt x="1251929" y="857975"/>
                </a:lnTo>
                <a:lnTo>
                  <a:pt x="1246142" y="809104"/>
                </a:lnTo>
                <a:lnTo>
                  <a:pt x="1236679" y="761459"/>
                </a:lnTo>
                <a:lnTo>
                  <a:pt x="1223688" y="715187"/>
                </a:lnTo>
                <a:lnTo>
                  <a:pt x="1207316" y="670436"/>
                </a:lnTo>
                <a:lnTo>
                  <a:pt x="1187711" y="627353"/>
                </a:lnTo>
                <a:lnTo>
                  <a:pt x="1165021" y="586084"/>
                </a:lnTo>
                <a:lnTo>
                  <a:pt x="1139395" y="546779"/>
                </a:lnTo>
                <a:lnTo>
                  <a:pt x="1110980" y="509583"/>
                </a:lnTo>
                <a:lnTo>
                  <a:pt x="1079924" y="474645"/>
                </a:lnTo>
                <a:lnTo>
                  <a:pt x="1046376" y="442111"/>
                </a:lnTo>
                <a:lnTo>
                  <a:pt x="1010482" y="412130"/>
                </a:lnTo>
                <a:lnTo>
                  <a:pt x="972392" y="384847"/>
                </a:lnTo>
                <a:lnTo>
                  <a:pt x="932253" y="360412"/>
                </a:lnTo>
                <a:lnTo>
                  <a:pt x="890213" y="338971"/>
                </a:lnTo>
                <a:lnTo>
                  <a:pt x="846420" y="320671"/>
                </a:lnTo>
                <a:lnTo>
                  <a:pt x="801022" y="305660"/>
                </a:lnTo>
                <a:lnTo>
                  <a:pt x="801022" y="0"/>
                </a:lnTo>
                <a:close/>
              </a:path>
            </a:pathLst>
          </a:custGeom>
          <a:solidFill>
            <a:srgbClr val="0499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9371135" y="10265720"/>
            <a:ext cx="733425" cy="652145"/>
          </a:xfrm>
          <a:custGeom>
            <a:avLst/>
            <a:gdLst/>
            <a:ahLst/>
            <a:cxnLst/>
            <a:rect l="l" t="t" r="r" b="b"/>
            <a:pathLst>
              <a:path w="733425" h="652145">
                <a:moveTo>
                  <a:pt x="732964" y="0"/>
                </a:moveTo>
                <a:lnTo>
                  <a:pt x="0" y="0"/>
                </a:lnTo>
                <a:lnTo>
                  <a:pt x="0" y="651895"/>
                </a:lnTo>
                <a:lnTo>
                  <a:pt x="732964" y="651895"/>
                </a:lnTo>
                <a:lnTo>
                  <a:pt x="732964" y="0"/>
                </a:lnTo>
                <a:close/>
              </a:path>
            </a:pathLst>
          </a:custGeom>
          <a:solidFill>
            <a:srgbClr val="0499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8545833" y="9989142"/>
            <a:ext cx="1130935" cy="1130935"/>
          </a:xfrm>
          <a:custGeom>
            <a:avLst/>
            <a:gdLst/>
            <a:ahLst/>
            <a:cxnLst/>
            <a:rect l="l" t="t" r="r" b="b"/>
            <a:pathLst>
              <a:path w="1130934" h="1130934">
                <a:moveTo>
                  <a:pt x="565427" y="0"/>
                </a:moveTo>
                <a:lnTo>
                  <a:pt x="516641" y="2075"/>
                </a:lnTo>
                <a:lnTo>
                  <a:pt x="469006" y="8188"/>
                </a:lnTo>
                <a:lnTo>
                  <a:pt x="422694" y="18170"/>
                </a:lnTo>
                <a:lnTo>
                  <a:pt x="377873" y="31849"/>
                </a:lnTo>
                <a:lnTo>
                  <a:pt x="334714" y="49058"/>
                </a:lnTo>
                <a:lnTo>
                  <a:pt x="293386" y="69625"/>
                </a:lnTo>
                <a:lnTo>
                  <a:pt x="254060" y="93381"/>
                </a:lnTo>
                <a:lnTo>
                  <a:pt x="216904" y="120157"/>
                </a:lnTo>
                <a:lnTo>
                  <a:pt x="182088" y="149782"/>
                </a:lnTo>
                <a:lnTo>
                  <a:pt x="149783" y="182088"/>
                </a:lnTo>
                <a:lnTo>
                  <a:pt x="120157" y="216903"/>
                </a:lnTo>
                <a:lnTo>
                  <a:pt x="93381" y="254059"/>
                </a:lnTo>
                <a:lnTo>
                  <a:pt x="69625" y="293386"/>
                </a:lnTo>
                <a:lnTo>
                  <a:pt x="49058" y="334714"/>
                </a:lnTo>
                <a:lnTo>
                  <a:pt x="31849" y="377873"/>
                </a:lnTo>
                <a:lnTo>
                  <a:pt x="18170" y="422694"/>
                </a:lnTo>
                <a:lnTo>
                  <a:pt x="8188" y="469006"/>
                </a:lnTo>
                <a:lnTo>
                  <a:pt x="2075" y="516640"/>
                </a:lnTo>
                <a:lnTo>
                  <a:pt x="0" y="565427"/>
                </a:lnTo>
                <a:lnTo>
                  <a:pt x="2075" y="614214"/>
                </a:lnTo>
                <a:lnTo>
                  <a:pt x="8188" y="661848"/>
                </a:lnTo>
                <a:lnTo>
                  <a:pt x="18170" y="708161"/>
                </a:lnTo>
                <a:lnTo>
                  <a:pt x="31849" y="752981"/>
                </a:lnTo>
                <a:lnTo>
                  <a:pt x="49058" y="796140"/>
                </a:lnTo>
                <a:lnTo>
                  <a:pt x="69625" y="837468"/>
                </a:lnTo>
                <a:lnTo>
                  <a:pt x="93381" y="876795"/>
                </a:lnTo>
                <a:lnTo>
                  <a:pt x="120157" y="913951"/>
                </a:lnTo>
                <a:lnTo>
                  <a:pt x="149783" y="948767"/>
                </a:lnTo>
                <a:lnTo>
                  <a:pt x="182088" y="981072"/>
                </a:lnTo>
                <a:lnTo>
                  <a:pt x="216904" y="1010697"/>
                </a:lnTo>
                <a:lnTo>
                  <a:pt x="254060" y="1037473"/>
                </a:lnTo>
                <a:lnTo>
                  <a:pt x="293386" y="1061230"/>
                </a:lnTo>
                <a:lnTo>
                  <a:pt x="334714" y="1081797"/>
                </a:lnTo>
                <a:lnTo>
                  <a:pt x="377873" y="1099005"/>
                </a:lnTo>
                <a:lnTo>
                  <a:pt x="422694" y="1112685"/>
                </a:lnTo>
                <a:lnTo>
                  <a:pt x="469006" y="1122666"/>
                </a:lnTo>
                <a:lnTo>
                  <a:pt x="516641" y="1128780"/>
                </a:lnTo>
                <a:lnTo>
                  <a:pt x="565427" y="1130855"/>
                </a:lnTo>
                <a:lnTo>
                  <a:pt x="614214" y="1128780"/>
                </a:lnTo>
                <a:lnTo>
                  <a:pt x="661848" y="1122666"/>
                </a:lnTo>
                <a:lnTo>
                  <a:pt x="708161" y="1112685"/>
                </a:lnTo>
                <a:lnTo>
                  <a:pt x="752981" y="1099005"/>
                </a:lnTo>
                <a:lnTo>
                  <a:pt x="796140" y="1081797"/>
                </a:lnTo>
                <a:lnTo>
                  <a:pt x="837468" y="1061230"/>
                </a:lnTo>
                <a:lnTo>
                  <a:pt x="876795" y="1037473"/>
                </a:lnTo>
                <a:lnTo>
                  <a:pt x="913951" y="1010697"/>
                </a:lnTo>
                <a:lnTo>
                  <a:pt x="948767" y="981072"/>
                </a:lnTo>
                <a:lnTo>
                  <a:pt x="981072" y="948767"/>
                </a:lnTo>
                <a:lnTo>
                  <a:pt x="1010697" y="913951"/>
                </a:lnTo>
                <a:lnTo>
                  <a:pt x="1037473" y="876795"/>
                </a:lnTo>
                <a:lnTo>
                  <a:pt x="1061230" y="837468"/>
                </a:lnTo>
                <a:lnTo>
                  <a:pt x="1081797" y="796140"/>
                </a:lnTo>
                <a:lnTo>
                  <a:pt x="1099005" y="752981"/>
                </a:lnTo>
                <a:lnTo>
                  <a:pt x="1112685" y="708161"/>
                </a:lnTo>
                <a:lnTo>
                  <a:pt x="1122666" y="661848"/>
                </a:lnTo>
                <a:lnTo>
                  <a:pt x="1128780" y="614214"/>
                </a:lnTo>
                <a:lnTo>
                  <a:pt x="1130855" y="565427"/>
                </a:lnTo>
                <a:lnTo>
                  <a:pt x="1128780" y="516640"/>
                </a:lnTo>
                <a:lnTo>
                  <a:pt x="1122666" y="469006"/>
                </a:lnTo>
                <a:lnTo>
                  <a:pt x="1112685" y="422694"/>
                </a:lnTo>
                <a:lnTo>
                  <a:pt x="1099005" y="377873"/>
                </a:lnTo>
                <a:lnTo>
                  <a:pt x="1081797" y="334714"/>
                </a:lnTo>
                <a:lnTo>
                  <a:pt x="1061230" y="293386"/>
                </a:lnTo>
                <a:lnTo>
                  <a:pt x="1037473" y="254059"/>
                </a:lnTo>
                <a:lnTo>
                  <a:pt x="1010697" y="216903"/>
                </a:lnTo>
                <a:lnTo>
                  <a:pt x="981072" y="182088"/>
                </a:lnTo>
                <a:lnTo>
                  <a:pt x="948767" y="149782"/>
                </a:lnTo>
                <a:lnTo>
                  <a:pt x="913951" y="120157"/>
                </a:lnTo>
                <a:lnTo>
                  <a:pt x="876795" y="93381"/>
                </a:lnTo>
                <a:lnTo>
                  <a:pt x="837468" y="69625"/>
                </a:lnTo>
                <a:lnTo>
                  <a:pt x="796140" y="49058"/>
                </a:lnTo>
                <a:lnTo>
                  <a:pt x="752981" y="31849"/>
                </a:lnTo>
                <a:lnTo>
                  <a:pt x="708161" y="18170"/>
                </a:lnTo>
                <a:lnTo>
                  <a:pt x="661848" y="8188"/>
                </a:lnTo>
                <a:lnTo>
                  <a:pt x="614214" y="2075"/>
                </a:lnTo>
                <a:lnTo>
                  <a:pt x="5654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8545833" y="9989142"/>
            <a:ext cx="1130935" cy="1130935"/>
          </a:xfrm>
          <a:custGeom>
            <a:avLst/>
            <a:gdLst/>
            <a:ahLst/>
            <a:cxnLst/>
            <a:rect l="l" t="t" r="r" b="b"/>
            <a:pathLst>
              <a:path w="1130934" h="1130934">
                <a:moveTo>
                  <a:pt x="565427" y="1130855"/>
                </a:moveTo>
                <a:lnTo>
                  <a:pt x="614214" y="1128780"/>
                </a:lnTo>
                <a:lnTo>
                  <a:pt x="661848" y="1122666"/>
                </a:lnTo>
                <a:lnTo>
                  <a:pt x="708161" y="1112685"/>
                </a:lnTo>
                <a:lnTo>
                  <a:pt x="752981" y="1099005"/>
                </a:lnTo>
                <a:lnTo>
                  <a:pt x="796140" y="1081797"/>
                </a:lnTo>
                <a:lnTo>
                  <a:pt x="837468" y="1061230"/>
                </a:lnTo>
                <a:lnTo>
                  <a:pt x="876795" y="1037473"/>
                </a:lnTo>
                <a:lnTo>
                  <a:pt x="913951" y="1010698"/>
                </a:lnTo>
                <a:lnTo>
                  <a:pt x="948767" y="981072"/>
                </a:lnTo>
                <a:lnTo>
                  <a:pt x="981072" y="948767"/>
                </a:lnTo>
                <a:lnTo>
                  <a:pt x="1010698" y="913951"/>
                </a:lnTo>
                <a:lnTo>
                  <a:pt x="1037473" y="876795"/>
                </a:lnTo>
                <a:lnTo>
                  <a:pt x="1061230" y="837468"/>
                </a:lnTo>
                <a:lnTo>
                  <a:pt x="1081797" y="796140"/>
                </a:lnTo>
                <a:lnTo>
                  <a:pt x="1099005" y="752981"/>
                </a:lnTo>
                <a:lnTo>
                  <a:pt x="1112685" y="708161"/>
                </a:lnTo>
                <a:lnTo>
                  <a:pt x="1122666" y="661848"/>
                </a:lnTo>
                <a:lnTo>
                  <a:pt x="1128780" y="614214"/>
                </a:lnTo>
                <a:lnTo>
                  <a:pt x="1130855" y="565427"/>
                </a:lnTo>
                <a:lnTo>
                  <a:pt x="1128780" y="516640"/>
                </a:lnTo>
                <a:lnTo>
                  <a:pt x="1122666" y="469006"/>
                </a:lnTo>
                <a:lnTo>
                  <a:pt x="1112685" y="422694"/>
                </a:lnTo>
                <a:lnTo>
                  <a:pt x="1099005" y="377873"/>
                </a:lnTo>
                <a:lnTo>
                  <a:pt x="1081797" y="334714"/>
                </a:lnTo>
                <a:lnTo>
                  <a:pt x="1061230" y="293386"/>
                </a:lnTo>
                <a:lnTo>
                  <a:pt x="1037473" y="254059"/>
                </a:lnTo>
                <a:lnTo>
                  <a:pt x="1010698" y="216903"/>
                </a:lnTo>
                <a:lnTo>
                  <a:pt x="981072" y="182088"/>
                </a:lnTo>
                <a:lnTo>
                  <a:pt x="948767" y="149782"/>
                </a:lnTo>
                <a:lnTo>
                  <a:pt x="913951" y="120157"/>
                </a:lnTo>
                <a:lnTo>
                  <a:pt x="876795" y="93381"/>
                </a:lnTo>
                <a:lnTo>
                  <a:pt x="837468" y="69625"/>
                </a:lnTo>
                <a:lnTo>
                  <a:pt x="796140" y="49058"/>
                </a:lnTo>
                <a:lnTo>
                  <a:pt x="752981" y="31849"/>
                </a:lnTo>
                <a:lnTo>
                  <a:pt x="708161" y="18170"/>
                </a:lnTo>
                <a:lnTo>
                  <a:pt x="661848" y="8188"/>
                </a:lnTo>
                <a:lnTo>
                  <a:pt x="614214" y="2075"/>
                </a:lnTo>
                <a:lnTo>
                  <a:pt x="565427" y="0"/>
                </a:lnTo>
                <a:lnTo>
                  <a:pt x="516641" y="2075"/>
                </a:lnTo>
                <a:lnTo>
                  <a:pt x="469006" y="8188"/>
                </a:lnTo>
                <a:lnTo>
                  <a:pt x="422694" y="18170"/>
                </a:lnTo>
                <a:lnTo>
                  <a:pt x="377873" y="31849"/>
                </a:lnTo>
                <a:lnTo>
                  <a:pt x="334714" y="49058"/>
                </a:lnTo>
                <a:lnTo>
                  <a:pt x="293386" y="69625"/>
                </a:lnTo>
                <a:lnTo>
                  <a:pt x="254060" y="93381"/>
                </a:lnTo>
                <a:lnTo>
                  <a:pt x="216904" y="120157"/>
                </a:lnTo>
                <a:lnTo>
                  <a:pt x="182088" y="149782"/>
                </a:lnTo>
                <a:lnTo>
                  <a:pt x="149783" y="182088"/>
                </a:lnTo>
                <a:lnTo>
                  <a:pt x="120157" y="216903"/>
                </a:lnTo>
                <a:lnTo>
                  <a:pt x="93381" y="254059"/>
                </a:lnTo>
                <a:lnTo>
                  <a:pt x="69625" y="293386"/>
                </a:lnTo>
                <a:lnTo>
                  <a:pt x="49058" y="334714"/>
                </a:lnTo>
                <a:lnTo>
                  <a:pt x="31849" y="377873"/>
                </a:lnTo>
                <a:lnTo>
                  <a:pt x="18170" y="422694"/>
                </a:lnTo>
                <a:lnTo>
                  <a:pt x="8188" y="469006"/>
                </a:lnTo>
                <a:lnTo>
                  <a:pt x="2075" y="516640"/>
                </a:lnTo>
                <a:lnTo>
                  <a:pt x="0" y="565427"/>
                </a:lnTo>
                <a:lnTo>
                  <a:pt x="2075" y="614214"/>
                </a:lnTo>
                <a:lnTo>
                  <a:pt x="8188" y="661848"/>
                </a:lnTo>
                <a:lnTo>
                  <a:pt x="18170" y="708161"/>
                </a:lnTo>
                <a:lnTo>
                  <a:pt x="31849" y="752981"/>
                </a:lnTo>
                <a:lnTo>
                  <a:pt x="49058" y="796140"/>
                </a:lnTo>
                <a:lnTo>
                  <a:pt x="69625" y="837468"/>
                </a:lnTo>
                <a:lnTo>
                  <a:pt x="93381" y="876795"/>
                </a:lnTo>
                <a:lnTo>
                  <a:pt x="120157" y="913951"/>
                </a:lnTo>
                <a:lnTo>
                  <a:pt x="149783" y="948767"/>
                </a:lnTo>
                <a:lnTo>
                  <a:pt x="182088" y="981072"/>
                </a:lnTo>
                <a:lnTo>
                  <a:pt x="216904" y="1010698"/>
                </a:lnTo>
                <a:lnTo>
                  <a:pt x="254060" y="1037473"/>
                </a:lnTo>
                <a:lnTo>
                  <a:pt x="293386" y="1061230"/>
                </a:lnTo>
                <a:lnTo>
                  <a:pt x="334714" y="1081797"/>
                </a:lnTo>
                <a:lnTo>
                  <a:pt x="377873" y="1099005"/>
                </a:lnTo>
                <a:lnTo>
                  <a:pt x="422694" y="1112685"/>
                </a:lnTo>
                <a:lnTo>
                  <a:pt x="469006" y="1122666"/>
                </a:lnTo>
                <a:lnTo>
                  <a:pt x="516641" y="1128780"/>
                </a:lnTo>
                <a:lnTo>
                  <a:pt x="565427" y="1130855"/>
                </a:lnTo>
                <a:close/>
              </a:path>
            </a:pathLst>
          </a:custGeom>
          <a:ln w="31411">
            <a:solidFill>
              <a:srgbClr val="0499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8658919" y="10102228"/>
            <a:ext cx="904875" cy="904875"/>
          </a:xfrm>
          <a:custGeom>
            <a:avLst/>
            <a:gdLst/>
            <a:ahLst/>
            <a:cxnLst/>
            <a:rect l="l" t="t" r="r" b="b"/>
            <a:pathLst>
              <a:path w="904875" h="904875">
                <a:moveTo>
                  <a:pt x="452342" y="0"/>
                </a:moveTo>
                <a:lnTo>
                  <a:pt x="403054" y="2654"/>
                </a:lnTo>
                <a:lnTo>
                  <a:pt x="355303" y="10433"/>
                </a:lnTo>
                <a:lnTo>
                  <a:pt x="309366" y="23060"/>
                </a:lnTo>
                <a:lnTo>
                  <a:pt x="265518" y="40260"/>
                </a:lnTo>
                <a:lnTo>
                  <a:pt x="224035" y="61757"/>
                </a:lnTo>
                <a:lnTo>
                  <a:pt x="185193" y="87274"/>
                </a:lnTo>
                <a:lnTo>
                  <a:pt x="149269" y="116537"/>
                </a:lnTo>
                <a:lnTo>
                  <a:pt x="116537" y="149268"/>
                </a:lnTo>
                <a:lnTo>
                  <a:pt x="87275" y="185193"/>
                </a:lnTo>
                <a:lnTo>
                  <a:pt x="61757" y="224035"/>
                </a:lnTo>
                <a:lnTo>
                  <a:pt x="40260" y="265517"/>
                </a:lnTo>
                <a:lnTo>
                  <a:pt x="23060" y="309365"/>
                </a:lnTo>
                <a:lnTo>
                  <a:pt x="10433" y="355303"/>
                </a:lnTo>
                <a:lnTo>
                  <a:pt x="2654" y="403054"/>
                </a:lnTo>
                <a:lnTo>
                  <a:pt x="0" y="452342"/>
                </a:lnTo>
                <a:lnTo>
                  <a:pt x="2654" y="501630"/>
                </a:lnTo>
                <a:lnTo>
                  <a:pt x="10433" y="549380"/>
                </a:lnTo>
                <a:lnTo>
                  <a:pt x="23060" y="595318"/>
                </a:lnTo>
                <a:lnTo>
                  <a:pt x="40260" y="639166"/>
                </a:lnTo>
                <a:lnTo>
                  <a:pt x="61757" y="680648"/>
                </a:lnTo>
                <a:lnTo>
                  <a:pt x="87275" y="719490"/>
                </a:lnTo>
                <a:lnTo>
                  <a:pt x="116537" y="755415"/>
                </a:lnTo>
                <a:lnTo>
                  <a:pt x="149269" y="788146"/>
                </a:lnTo>
                <a:lnTo>
                  <a:pt x="185193" y="817409"/>
                </a:lnTo>
                <a:lnTo>
                  <a:pt x="224035" y="842927"/>
                </a:lnTo>
                <a:lnTo>
                  <a:pt x="265518" y="864423"/>
                </a:lnTo>
                <a:lnTo>
                  <a:pt x="309366" y="881624"/>
                </a:lnTo>
                <a:lnTo>
                  <a:pt x="355303" y="894251"/>
                </a:lnTo>
                <a:lnTo>
                  <a:pt x="403054" y="902030"/>
                </a:lnTo>
                <a:lnTo>
                  <a:pt x="452342" y="904684"/>
                </a:lnTo>
                <a:lnTo>
                  <a:pt x="501630" y="902030"/>
                </a:lnTo>
                <a:lnTo>
                  <a:pt x="549380" y="894251"/>
                </a:lnTo>
                <a:lnTo>
                  <a:pt x="595318" y="881624"/>
                </a:lnTo>
                <a:lnTo>
                  <a:pt x="639166" y="864423"/>
                </a:lnTo>
                <a:lnTo>
                  <a:pt x="680648" y="842927"/>
                </a:lnTo>
                <a:lnTo>
                  <a:pt x="719490" y="817409"/>
                </a:lnTo>
                <a:lnTo>
                  <a:pt x="755415" y="788146"/>
                </a:lnTo>
                <a:lnTo>
                  <a:pt x="788146" y="755415"/>
                </a:lnTo>
                <a:lnTo>
                  <a:pt x="817409" y="719490"/>
                </a:lnTo>
                <a:lnTo>
                  <a:pt x="842927" y="680648"/>
                </a:lnTo>
                <a:lnTo>
                  <a:pt x="864423" y="639166"/>
                </a:lnTo>
                <a:lnTo>
                  <a:pt x="881624" y="595318"/>
                </a:lnTo>
                <a:lnTo>
                  <a:pt x="894251" y="549380"/>
                </a:lnTo>
                <a:lnTo>
                  <a:pt x="902030" y="501630"/>
                </a:lnTo>
                <a:lnTo>
                  <a:pt x="904684" y="452342"/>
                </a:lnTo>
                <a:lnTo>
                  <a:pt x="902030" y="403054"/>
                </a:lnTo>
                <a:lnTo>
                  <a:pt x="894251" y="355303"/>
                </a:lnTo>
                <a:lnTo>
                  <a:pt x="881624" y="309365"/>
                </a:lnTo>
                <a:lnTo>
                  <a:pt x="864423" y="265517"/>
                </a:lnTo>
                <a:lnTo>
                  <a:pt x="842927" y="224035"/>
                </a:lnTo>
                <a:lnTo>
                  <a:pt x="817409" y="185193"/>
                </a:lnTo>
                <a:lnTo>
                  <a:pt x="788146" y="149268"/>
                </a:lnTo>
                <a:lnTo>
                  <a:pt x="755415" y="116537"/>
                </a:lnTo>
                <a:lnTo>
                  <a:pt x="719490" y="87274"/>
                </a:lnTo>
                <a:lnTo>
                  <a:pt x="680648" y="61757"/>
                </a:lnTo>
                <a:lnTo>
                  <a:pt x="639166" y="40260"/>
                </a:lnTo>
                <a:lnTo>
                  <a:pt x="595318" y="23060"/>
                </a:lnTo>
                <a:lnTo>
                  <a:pt x="549380" y="10433"/>
                </a:lnTo>
                <a:lnTo>
                  <a:pt x="501630" y="2654"/>
                </a:lnTo>
                <a:lnTo>
                  <a:pt x="452342" y="0"/>
                </a:lnTo>
                <a:close/>
              </a:path>
            </a:pathLst>
          </a:custGeom>
          <a:solidFill>
            <a:srgbClr val="0499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539922" y="782725"/>
            <a:ext cx="1638300" cy="3778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300" spc="0">
                <a:solidFill>
                  <a:srgbClr val="049999"/>
                </a:solidFill>
                <a:latin typeface="Arial"/>
                <a:cs typeface="Arial"/>
              </a:rPr>
              <a:t>EXERCÍCIO</a:t>
            </a:r>
            <a:endParaRPr sz="23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18379" y="441253"/>
            <a:ext cx="923680" cy="8835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619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285"/>
              </a:spcBef>
            </a:pPr>
            <a:fld id="{81D60167-4931-47E6-BA6A-407CBD079E47}" type="slidenum">
              <a:rPr dirty="0" spc="5"/>
              <a:t>18</a:t>
            </a:fld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6991" y="1505577"/>
            <a:ext cx="16061055" cy="153352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723900" marR="5080" indent="-711835">
              <a:lnSpc>
                <a:spcPct val="100000"/>
              </a:lnSpc>
              <a:spcBef>
                <a:spcPts val="95"/>
              </a:spcBef>
              <a:tabLst>
                <a:tab pos="711200" algn="l"/>
                <a:tab pos="2212340" algn="l"/>
                <a:tab pos="2736215" algn="l"/>
                <a:tab pos="6164580" algn="l"/>
                <a:tab pos="7596505" algn="l"/>
                <a:tab pos="8120380" algn="l"/>
                <a:tab pos="11751945" algn="l"/>
                <a:tab pos="12625705" algn="l"/>
                <a:tab pos="15349219" algn="l"/>
              </a:tabLst>
            </a:pPr>
            <a:r>
              <a:rPr dirty="0" sz="4950" spc="-5">
                <a:solidFill>
                  <a:srgbClr val="000000"/>
                </a:solidFill>
              </a:rPr>
              <a:t>2.</a:t>
            </a:r>
            <a:r>
              <a:rPr dirty="0" sz="4950" spc="-5">
                <a:solidFill>
                  <a:srgbClr val="000000"/>
                </a:solidFill>
              </a:rPr>
              <a:t>	</a:t>
            </a:r>
            <a:r>
              <a:rPr dirty="0" sz="4950" spc="-5">
                <a:solidFill>
                  <a:srgbClr val="000000"/>
                </a:solidFill>
              </a:rPr>
              <a:t>Qual</a:t>
            </a:r>
            <a:r>
              <a:rPr dirty="0" sz="4950" spc="-5">
                <a:solidFill>
                  <a:srgbClr val="000000"/>
                </a:solidFill>
              </a:rPr>
              <a:t>	</a:t>
            </a:r>
            <a:r>
              <a:rPr dirty="0" sz="4950" spc="-5">
                <a:solidFill>
                  <a:srgbClr val="000000"/>
                </a:solidFill>
              </a:rPr>
              <a:t>a</a:t>
            </a:r>
            <a:r>
              <a:rPr dirty="0" sz="4950" spc="-5">
                <a:solidFill>
                  <a:srgbClr val="000000"/>
                </a:solidFill>
              </a:rPr>
              <a:t>	</a:t>
            </a:r>
            <a:r>
              <a:rPr dirty="0" sz="4950" spc="-5">
                <a:solidFill>
                  <a:srgbClr val="000000"/>
                </a:solidFill>
              </a:rPr>
              <a:t>impo</a:t>
            </a:r>
            <a:r>
              <a:rPr dirty="0" sz="4950" spc="40">
                <a:solidFill>
                  <a:srgbClr val="000000"/>
                </a:solidFill>
              </a:rPr>
              <a:t>r</a:t>
            </a:r>
            <a:r>
              <a:rPr dirty="0" sz="4950" spc="-5">
                <a:solidFill>
                  <a:srgbClr val="000000"/>
                </a:solidFill>
              </a:rPr>
              <a:t>tância</a:t>
            </a:r>
            <a:r>
              <a:rPr dirty="0" sz="4950">
                <a:solidFill>
                  <a:srgbClr val="000000"/>
                </a:solidFill>
              </a:rPr>
              <a:t>	</a:t>
            </a:r>
            <a:r>
              <a:rPr dirty="0" sz="4950" spc="-5">
                <a:solidFill>
                  <a:srgbClr val="000000"/>
                </a:solidFill>
              </a:rPr>
              <a:t>para</a:t>
            </a:r>
            <a:r>
              <a:rPr dirty="0" sz="4950">
                <a:solidFill>
                  <a:srgbClr val="000000"/>
                </a:solidFill>
              </a:rPr>
              <a:t>	</a:t>
            </a:r>
            <a:r>
              <a:rPr dirty="0" sz="4950" spc="-5">
                <a:solidFill>
                  <a:srgbClr val="000000"/>
                </a:solidFill>
              </a:rPr>
              <a:t>a</a:t>
            </a:r>
            <a:r>
              <a:rPr dirty="0" sz="4950">
                <a:solidFill>
                  <a:srgbClr val="000000"/>
                </a:solidFill>
              </a:rPr>
              <a:t>	</a:t>
            </a:r>
            <a:r>
              <a:rPr dirty="0" sz="4950" spc="-5">
                <a:solidFill>
                  <a:srgbClr val="000000"/>
                </a:solidFill>
              </a:rPr>
              <a:t>humanidade</a:t>
            </a:r>
            <a:r>
              <a:rPr dirty="0" sz="4950">
                <a:solidFill>
                  <a:srgbClr val="000000"/>
                </a:solidFill>
              </a:rPr>
              <a:t>	</a:t>
            </a:r>
            <a:r>
              <a:rPr dirty="0" sz="4950" spc="-5">
                <a:solidFill>
                  <a:srgbClr val="000000"/>
                </a:solidFill>
              </a:rPr>
              <a:t>do</a:t>
            </a:r>
            <a:r>
              <a:rPr dirty="0" sz="4950">
                <a:solidFill>
                  <a:srgbClr val="000000"/>
                </a:solidFill>
              </a:rPr>
              <a:t>	</a:t>
            </a:r>
            <a:r>
              <a:rPr dirty="0" sz="4950" spc="-5">
                <a:solidFill>
                  <a:srgbClr val="000000"/>
                </a:solidFill>
              </a:rPr>
              <a:t>processo</a:t>
            </a:r>
            <a:r>
              <a:rPr dirty="0" sz="4950">
                <a:solidFill>
                  <a:srgbClr val="000000"/>
                </a:solidFill>
              </a:rPr>
              <a:t>	</a:t>
            </a:r>
            <a:r>
              <a:rPr dirty="0" sz="4950" spc="-5">
                <a:solidFill>
                  <a:srgbClr val="000000"/>
                </a:solidFill>
              </a:rPr>
              <a:t>de  </a:t>
            </a:r>
            <a:r>
              <a:rPr dirty="0" sz="4950" spc="-5">
                <a:solidFill>
                  <a:srgbClr val="000000"/>
                </a:solidFill>
              </a:rPr>
              <a:t>quimiossíntese?</a:t>
            </a:r>
            <a:endParaRPr sz="4950"/>
          </a:p>
        </p:txBody>
      </p:sp>
      <p:sp>
        <p:nvSpPr>
          <p:cNvPr id="3" name="object 3"/>
          <p:cNvSpPr txBox="1"/>
          <p:nvPr/>
        </p:nvSpPr>
        <p:spPr>
          <a:xfrm>
            <a:off x="1536991" y="3222593"/>
            <a:ext cx="16861155" cy="62661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723900" marR="5080" indent="-711835">
              <a:lnSpc>
                <a:spcPct val="100000"/>
              </a:lnSpc>
              <a:spcBef>
                <a:spcPts val="95"/>
              </a:spcBef>
              <a:tabLst>
                <a:tab pos="711200" algn="l"/>
                <a:tab pos="1597660" algn="l"/>
                <a:tab pos="2253615" algn="l"/>
                <a:tab pos="2455545" algn="l"/>
                <a:tab pos="3119120" algn="l"/>
                <a:tab pos="3376929" algn="l"/>
                <a:tab pos="3796665" algn="l"/>
                <a:tab pos="3901440" algn="l"/>
                <a:tab pos="4844415" algn="l"/>
                <a:tab pos="5005070" algn="l"/>
                <a:tab pos="5220970" algn="l"/>
                <a:tab pos="5332730" algn="l"/>
                <a:tab pos="5878195" algn="l"/>
                <a:tab pos="6206490" algn="l"/>
                <a:tab pos="7571105" algn="l"/>
                <a:tab pos="7840345" algn="l"/>
                <a:tab pos="8825230" algn="l"/>
                <a:tab pos="8887460" algn="l"/>
                <a:tab pos="9349105" algn="l"/>
                <a:tab pos="9385935" algn="l"/>
                <a:tab pos="9910445" algn="l"/>
                <a:tab pos="11809730" algn="l"/>
                <a:tab pos="11830050" algn="l"/>
                <a:tab pos="12247880" algn="l"/>
                <a:tab pos="12353925" algn="l"/>
                <a:tab pos="13121640" algn="l"/>
                <a:tab pos="13576935" algn="l"/>
                <a:tab pos="14168755" algn="l"/>
                <a:tab pos="14358619" algn="l"/>
                <a:tab pos="15567025" algn="l"/>
              </a:tabLst>
            </a:pPr>
            <a:r>
              <a:rPr dirty="0" sz="4950" spc="-5">
                <a:latin typeface="Arial"/>
                <a:cs typeface="Arial"/>
              </a:rPr>
              <a:t>3.	(Uerj)	O	hábito		de	</a:t>
            </a:r>
            <a:r>
              <a:rPr dirty="0" sz="4950" spc="-75">
                <a:latin typeface="Arial"/>
                <a:cs typeface="Arial"/>
              </a:rPr>
              <a:t>fazer,	</a:t>
            </a:r>
            <a:r>
              <a:rPr dirty="0" sz="4950" spc="-5">
                <a:latin typeface="Arial"/>
                <a:cs typeface="Arial"/>
              </a:rPr>
              <a:t>dividir		e	comer		o		pão	possui	um  </a:t>
            </a:r>
            <a:r>
              <a:rPr dirty="0" sz="4950" spc="-15">
                <a:latin typeface="Arial"/>
                <a:cs typeface="Arial"/>
              </a:rPr>
              <a:t>valor	</a:t>
            </a:r>
            <a:r>
              <a:rPr dirty="0" sz="4950" spc="-5">
                <a:latin typeface="Arial"/>
                <a:cs typeface="Arial"/>
              </a:rPr>
              <a:t>simbólico,	presente	em		</a:t>
            </a:r>
            <a:r>
              <a:rPr dirty="0" sz="4950" spc="-15">
                <a:latin typeface="Arial"/>
                <a:cs typeface="Arial"/>
              </a:rPr>
              <a:t>diferentes	</a:t>
            </a:r>
            <a:r>
              <a:rPr dirty="0" sz="4950" spc="-5">
                <a:latin typeface="Arial"/>
                <a:cs typeface="Arial"/>
              </a:rPr>
              <a:t>culturas.	Pode  signiﬁcar	o		fruto		do	trabalho,	a	dignidade	de	um	chefe  de	família,	um	ato	de comunhão ou até mesmo um meio  de algumas pessoas </a:t>
            </a:r>
            <a:r>
              <a:rPr dirty="0" sz="4950" spc="-10">
                <a:latin typeface="Arial"/>
                <a:cs typeface="Arial"/>
              </a:rPr>
              <a:t>explorarem </a:t>
            </a:r>
            <a:r>
              <a:rPr dirty="0" sz="4950" spc="-5">
                <a:latin typeface="Arial"/>
                <a:cs typeface="Arial"/>
              </a:rPr>
              <a:t>outras. É interessante  observar que a </a:t>
            </a:r>
            <a:r>
              <a:rPr dirty="0" sz="4950" spc="-10">
                <a:latin typeface="Arial"/>
                <a:cs typeface="Arial"/>
              </a:rPr>
              <a:t>produção </a:t>
            </a:r>
            <a:r>
              <a:rPr dirty="0" sz="4950" spc="-5">
                <a:latin typeface="Arial"/>
                <a:cs typeface="Arial"/>
              </a:rPr>
              <a:t>do “pão nosso de cada </a:t>
            </a:r>
            <a:r>
              <a:rPr dirty="0" sz="4950" spc="-15">
                <a:latin typeface="Arial"/>
                <a:cs typeface="Arial"/>
              </a:rPr>
              <a:t>dia” </a:t>
            </a:r>
            <a:r>
              <a:rPr dirty="0" sz="4950" spc="-5">
                <a:latin typeface="Arial"/>
                <a:cs typeface="Arial"/>
              </a:rPr>
              <a:t>está  </a:t>
            </a:r>
            <a:r>
              <a:rPr dirty="0" sz="4950" spc="-10">
                <a:latin typeface="Arial"/>
                <a:cs typeface="Arial"/>
              </a:rPr>
              <a:t>relacionada </a:t>
            </a:r>
            <a:r>
              <a:rPr dirty="0" sz="4950" spc="-5">
                <a:latin typeface="Arial"/>
                <a:cs typeface="Arial"/>
              </a:rPr>
              <a:t>a um </a:t>
            </a:r>
            <a:r>
              <a:rPr dirty="0" sz="4950">
                <a:latin typeface="Arial"/>
                <a:cs typeface="Arial"/>
              </a:rPr>
              <a:t>importante </a:t>
            </a:r>
            <a:r>
              <a:rPr dirty="0" sz="4950" spc="-10">
                <a:latin typeface="Arial"/>
                <a:cs typeface="Arial"/>
              </a:rPr>
              <a:t>processo</a:t>
            </a:r>
            <a:r>
              <a:rPr dirty="0" sz="4950" spc="25">
                <a:latin typeface="Arial"/>
                <a:cs typeface="Arial"/>
              </a:rPr>
              <a:t> </a:t>
            </a:r>
            <a:r>
              <a:rPr dirty="0" sz="4950" spc="-5">
                <a:latin typeface="Arial"/>
                <a:cs typeface="Arial"/>
              </a:rPr>
              <a:t>biológico.</a:t>
            </a:r>
            <a:endParaRPr sz="4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20"/>
              </a:spcBef>
              <a:tabLst>
                <a:tab pos="3085465" algn="l"/>
                <a:tab pos="3609975" algn="l"/>
                <a:tab pos="6327140" algn="l"/>
                <a:tab pos="8981440" algn="l"/>
                <a:tab pos="11600180" algn="l"/>
                <a:tab pos="12473305" algn="l"/>
                <a:tab pos="15546705" algn="l"/>
              </a:tabLst>
            </a:pPr>
            <a:r>
              <a:rPr dirty="0" sz="4950" spc="-5">
                <a:latin typeface="Arial"/>
                <a:cs typeface="Arial"/>
              </a:rPr>
              <a:t>Identiﬁque	o	</a:t>
            </a:r>
            <a:r>
              <a:rPr dirty="0" sz="4950" spc="-10">
                <a:latin typeface="Arial"/>
                <a:cs typeface="Arial"/>
              </a:rPr>
              <a:t>processo	</a:t>
            </a:r>
            <a:r>
              <a:rPr dirty="0" sz="4950" spc="-5">
                <a:latin typeface="Arial"/>
                <a:cs typeface="Arial"/>
              </a:rPr>
              <a:t>biológico	presente	na	fabricação	do</a:t>
            </a:r>
            <a:endParaRPr sz="49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402" y="0"/>
            <a:ext cx="856615" cy="11308715"/>
          </a:xfrm>
          <a:custGeom>
            <a:avLst/>
            <a:gdLst/>
            <a:ahLst/>
            <a:cxnLst/>
            <a:rect l="l" t="t" r="r" b="b"/>
            <a:pathLst>
              <a:path w="856615" h="11308715">
                <a:moveTo>
                  <a:pt x="0" y="11308556"/>
                </a:moveTo>
                <a:lnTo>
                  <a:pt x="856248" y="11308556"/>
                </a:lnTo>
                <a:lnTo>
                  <a:pt x="856248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7DBD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-3" y="0"/>
            <a:ext cx="1254125" cy="11308715"/>
          </a:xfrm>
          <a:custGeom>
            <a:avLst/>
            <a:gdLst/>
            <a:ahLst/>
            <a:cxnLst/>
            <a:rect l="l" t="t" r="r" b="b"/>
            <a:pathLst>
              <a:path w="1254125" h="11308715">
                <a:moveTo>
                  <a:pt x="801022" y="0"/>
                </a:moveTo>
                <a:lnTo>
                  <a:pt x="0" y="0"/>
                </a:lnTo>
                <a:lnTo>
                  <a:pt x="0" y="11308550"/>
                </a:lnTo>
                <a:lnTo>
                  <a:pt x="801022" y="11308550"/>
                </a:lnTo>
                <a:lnTo>
                  <a:pt x="801022" y="1510190"/>
                </a:lnTo>
                <a:lnTo>
                  <a:pt x="846420" y="1495179"/>
                </a:lnTo>
                <a:lnTo>
                  <a:pt x="890213" y="1476880"/>
                </a:lnTo>
                <a:lnTo>
                  <a:pt x="932253" y="1455438"/>
                </a:lnTo>
                <a:lnTo>
                  <a:pt x="972392" y="1431003"/>
                </a:lnTo>
                <a:lnTo>
                  <a:pt x="1010482" y="1403721"/>
                </a:lnTo>
                <a:lnTo>
                  <a:pt x="1046376" y="1373739"/>
                </a:lnTo>
                <a:lnTo>
                  <a:pt x="1079924" y="1341206"/>
                </a:lnTo>
                <a:lnTo>
                  <a:pt x="1110980" y="1306267"/>
                </a:lnTo>
                <a:lnTo>
                  <a:pt x="1139395" y="1269072"/>
                </a:lnTo>
                <a:lnTo>
                  <a:pt x="1165021" y="1229766"/>
                </a:lnTo>
                <a:lnTo>
                  <a:pt x="1187711" y="1188498"/>
                </a:lnTo>
                <a:lnTo>
                  <a:pt x="1207316" y="1145414"/>
                </a:lnTo>
                <a:lnTo>
                  <a:pt x="1223688" y="1100663"/>
                </a:lnTo>
                <a:lnTo>
                  <a:pt x="1236679" y="1054391"/>
                </a:lnTo>
                <a:lnTo>
                  <a:pt x="1246142" y="1006745"/>
                </a:lnTo>
                <a:lnTo>
                  <a:pt x="1251929" y="957874"/>
                </a:lnTo>
                <a:lnTo>
                  <a:pt x="1253890" y="907925"/>
                </a:lnTo>
                <a:lnTo>
                  <a:pt x="1251929" y="857975"/>
                </a:lnTo>
                <a:lnTo>
                  <a:pt x="1246142" y="809104"/>
                </a:lnTo>
                <a:lnTo>
                  <a:pt x="1236679" y="761459"/>
                </a:lnTo>
                <a:lnTo>
                  <a:pt x="1223688" y="715187"/>
                </a:lnTo>
                <a:lnTo>
                  <a:pt x="1207316" y="670436"/>
                </a:lnTo>
                <a:lnTo>
                  <a:pt x="1187711" y="627353"/>
                </a:lnTo>
                <a:lnTo>
                  <a:pt x="1165021" y="586084"/>
                </a:lnTo>
                <a:lnTo>
                  <a:pt x="1139395" y="546779"/>
                </a:lnTo>
                <a:lnTo>
                  <a:pt x="1110980" y="509583"/>
                </a:lnTo>
                <a:lnTo>
                  <a:pt x="1079924" y="474645"/>
                </a:lnTo>
                <a:lnTo>
                  <a:pt x="1046376" y="442111"/>
                </a:lnTo>
                <a:lnTo>
                  <a:pt x="1010482" y="412130"/>
                </a:lnTo>
                <a:lnTo>
                  <a:pt x="972392" y="384847"/>
                </a:lnTo>
                <a:lnTo>
                  <a:pt x="932253" y="360412"/>
                </a:lnTo>
                <a:lnTo>
                  <a:pt x="890213" y="338971"/>
                </a:lnTo>
                <a:lnTo>
                  <a:pt x="846420" y="320671"/>
                </a:lnTo>
                <a:lnTo>
                  <a:pt x="801022" y="305660"/>
                </a:lnTo>
                <a:lnTo>
                  <a:pt x="801022" y="0"/>
                </a:lnTo>
                <a:close/>
              </a:path>
            </a:pathLst>
          </a:custGeom>
          <a:solidFill>
            <a:srgbClr val="0499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9371135" y="10265720"/>
            <a:ext cx="733425" cy="652145"/>
          </a:xfrm>
          <a:custGeom>
            <a:avLst/>
            <a:gdLst/>
            <a:ahLst/>
            <a:cxnLst/>
            <a:rect l="l" t="t" r="r" b="b"/>
            <a:pathLst>
              <a:path w="733425" h="652145">
                <a:moveTo>
                  <a:pt x="732964" y="0"/>
                </a:moveTo>
                <a:lnTo>
                  <a:pt x="0" y="0"/>
                </a:lnTo>
                <a:lnTo>
                  <a:pt x="0" y="651895"/>
                </a:lnTo>
                <a:lnTo>
                  <a:pt x="732964" y="651895"/>
                </a:lnTo>
                <a:lnTo>
                  <a:pt x="732964" y="0"/>
                </a:lnTo>
                <a:close/>
              </a:path>
            </a:pathLst>
          </a:custGeom>
          <a:solidFill>
            <a:srgbClr val="0499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8545833" y="9989142"/>
            <a:ext cx="1130935" cy="1130935"/>
          </a:xfrm>
          <a:custGeom>
            <a:avLst/>
            <a:gdLst/>
            <a:ahLst/>
            <a:cxnLst/>
            <a:rect l="l" t="t" r="r" b="b"/>
            <a:pathLst>
              <a:path w="1130934" h="1130934">
                <a:moveTo>
                  <a:pt x="565427" y="0"/>
                </a:moveTo>
                <a:lnTo>
                  <a:pt x="516641" y="2075"/>
                </a:lnTo>
                <a:lnTo>
                  <a:pt x="469006" y="8188"/>
                </a:lnTo>
                <a:lnTo>
                  <a:pt x="422694" y="18170"/>
                </a:lnTo>
                <a:lnTo>
                  <a:pt x="377873" y="31849"/>
                </a:lnTo>
                <a:lnTo>
                  <a:pt x="334714" y="49058"/>
                </a:lnTo>
                <a:lnTo>
                  <a:pt x="293386" y="69625"/>
                </a:lnTo>
                <a:lnTo>
                  <a:pt x="254060" y="93381"/>
                </a:lnTo>
                <a:lnTo>
                  <a:pt x="216904" y="120157"/>
                </a:lnTo>
                <a:lnTo>
                  <a:pt x="182088" y="149782"/>
                </a:lnTo>
                <a:lnTo>
                  <a:pt x="149783" y="182088"/>
                </a:lnTo>
                <a:lnTo>
                  <a:pt x="120157" y="216903"/>
                </a:lnTo>
                <a:lnTo>
                  <a:pt x="93381" y="254059"/>
                </a:lnTo>
                <a:lnTo>
                  <a:pt x="69625" y="293386"/>
                </a:lnTo>
                <a:lnTo>
                  <a:pt x="49058" y="334714"/>
                </a:lnTo>
                <a:lnTo>
                  <a:pt x="31849" y="377873"/>
                </a:lnTo>
                <a:lnTo>
                  <a:pt x="18170" y="422694"/>
                </a:lnTo>
                <a:lnTo>
                  <a:pt x="8188" y="469006"/>
                </a:lnTo>
                <a:lnTo>
                  <a:pt x="2075" y="516640"/>
                </a:lnTo>
                <a:lnTo>
                  <a:pt x="0" y="565427"/>
                </a:lnTo>
                <a:lnTo>
                  <a:pt x="2075" y="614214"/>
                </a:lnTo>
                <a:lnTo>
                  <a:pt x="8188" y="661848"/>
                </a:lnTo>
                <a:lnTo>
                  <a:pt x="18170" y="708161"/>
                </a:lnTo>
                <a:lnTo>
                  <a:pt x="31849" y="752981"/>
                </a:lnTo>
                <a:lnTo>
                  <a:pt x="49058" y="796140"/>
                </a:lnTo>
                <a:lnTo>
                  <a:pt x="69625" y="837468"/>
                </a:lnTo>
                <a:lnTo>
                  <a:pt x="93381" y="876795"/>
                </a:lnTo>
                <a:lnTo>
                  <a:pt x="120157" y="913951"/>
                </a:lnTo>
                <a:lnTo>
                  <a:pt x="149783" y="948767"/>
                </a:lnTo>
                <a:lnTo>
                  <a:pt x="182088" y="981072"/>
                </a:lnTo>
                <a:lnTo>
                  <a:pt x="216904" y="1010697"/>
                </a:lnTo>
                <a:lnTo>
                  <a:pt x="254060" y="1037473"/>
                </a:lnTo>
                <a:lnTo>
                  <a:pt x="293386" y="1061230"/>
                </a:lnTo>
                <a:lnTo>
                  <a:pt x="334714" y="1081797"/>
                </a:lnTo>
                <a:lnTo>
                  <a:pt x="377873" y="1099005"/>
                </a:lnTo>
                <a:lnTo>
                  <a:pt x="422694" y="1112685"/>
                </a:lnTo>
                <a:lnTo>
                  <a:pt x="469006" y="1122666"/>
                </a:lnTo>
                <a:lnTo>
                  <a:pt x="516641" y="1128780"/>
                </a:lnTo>
                <a:lnTo>
                  <a:pt x="565427" y="1130855"/>
                </a:lnTo>
                <a:lnTo>
                  <a:pt x="614214" y="1128780"/>
                </a:lnTo>
                <a:lnTo>
                  <a:pt x="661848" y="1122666"/>
                </a:lnTo>
                <a:lnTo>
                  <a:pt x="708161" y="1112685"/>
                </a:lnTo>
                <a:lnTo>
                  <a:pt x="752981" y="1099005"/>
                </a:lnTo>
                <a:lnTo>
                  <a:pt x="796140" y="1081797"/>
                </a:lnTo>
                <a:lnTo>
                  <a:pt x="837468" y="1061230"/>
                </a:lnTo>
                <a:lnTo>
                  <a:pt x="876795" y="1037473"/>
                </a:lnTo>
                <a:lnTo>
                  <a:pt x="913951" y="1010697"/>
                </a:lnTo>
                <a:lnTo>
                  <a:pt x="948767" y="981072"/>
                </a:lnTo>
                <a:lnTo>
                  <a:pt x="981072" y="948767"/>
                </a:lnTo>
                <a:lnTo>
                  <a:pt x="1010697" y="913951"/>
                </a:lnTo>
                <a:lnTo>
                  <a:pt x="1037473" y="876795"/>
                </a:lnTo>
                <a:lnTo>
                  <a:pt x="1061230" y="837468"/>
                </a:lnTo>
                <a:lnTo>
                  <a:pt x="1081797" y="796140"/>
                </a:lnTo>
                <a:lnTo>
                  <a:pt x="1099005" y="752981"/>
                </a:lnTo>
                <a:lnTo>
                  <a:pt x="1112685" y="708161"/>
                </a:lnTo>
                <a:lnTo>
                  <a:pt x="1122666" y="661848"/>
                </a:lnTo>
                <a:lnTo>
                  <a:pt x="1128780" y="614214"/>
                </a:lnTo>
                <a:lnTo>
                  <a:pt x="1130855" y="565427"/>
                </a:lnTo>
                <a:lnTo>
                  <a:pt x="1128780" y="516640"/>
                </a:lnTo>
                <a:lnTo>
                  <a:pt x="1122666" y="469006"/>
                </a:lnTo>
                <a:lnTo>
                  <a:pt x="1112685" y="422694"/>
                </a:lnTo>
                <a:lnTo>
                  <a:pt x="1099005" y="377873"/>
                </a:lnTo>
                <a:lnTo>
                  <a:pt x="1081797" y="334714"/>
                </a:lnTo>
                <a:lnTo>
                  <a:pt x="1061230" y="293386"/>
                </a:lnTo>
                <a:lnTo>
                  <a:pt x="1037473" y="254059"/>
                </a:lnTo>
                <a:lnTo>
                  <a:pt x="1010697" y="216903"/>
                </a:lnTo>
                <a:lnTo>
                  <a:pt x="981072" y="182088"/>
                </a:lnTo>
                <a:lnTo>
                  <a:pt x="948767" y="149782"/>
                </a:lnTo>
                <a:lnTo>
                  <a:pt x="913951" y="120157"/>
                </a:lnTo>
                <a:lnTo>
                  <a:pt x="876795" y="93381"/>
                </a:lnTo>
                <a:lnTo>
                  <a:pt x="837468" y="69625"/>
                </a:lnTo>
                <a:lnTo>
                  <a:pt x="796140" y="49058"/>
                </a:lnTo>
                <a:lnTo>
                  <a:pt x="752981" y="31849"/>
                </a:lnTo>
                <a:lnTo>
                  <a:pt x="708161" y="18170"/>
                </a:lnTo>
                <a:lnTo>
                  <a:pt x="661848" y="8188"/>
                </a:lnTo>
                <a:lnTo>
                  <a:pt x="614214" y="2075"/>
                </a:lnTo>
                <a:lnTo>
                  <a:pt x="5654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8545833" y="9989142"/>
            <a:ext cx="1130935" cy="1130935"/>
          </a:xfrm>
          <a:custGeom>
            <a:avLst/>
            <a:gdLst/>
            <a:ahLst/>
            <a:cxnLst/>
            <a:rect l="l" t="t" r="r" b="b"/>
            <a:pathLst>
              <a:path w="1130934" h="1130934">
                <a:moveTo>
                  <a:pt x="565427" y="1130855"/>
                </a:moveTo>
                <a:lnTo>
                  <a:pt x="614214" y="1128780"/>
                </a:lnTo>
                <a:lnTo>
                  <a:pt x="661848" y="1122666"/>
                </a:lnTo>
                <a:lnTo>
                  <a:pt x="708161" y="1112685"/>
                </a:lnTo>
                <a:lnTo>
                  <a:pt x="752981" y="1099005"/>
                </a:lnTo>
                <a:lnTo>
                  <a:pt x="796140" y="1081797"/>
                </a:lnTo>
                <a:lnTo>
                  <a:pt x="837468" y="1061230"/>
                </a:lnTo>
                <a:lnTo>
                  <a:pt x="876795" y="1037473"/>
                </a:lnTo>
                <a:lnTo>
                  <a:pt x="913951" y="1010698"/>
                </a:lnTo>
                <a:lnTo>
                  <a:pt x="948767" y="981072"/>
                </a:lnTo>
                <a:lnTo>
                  <a:pt x="981072" y="948767"/>
                </a:lnTo>
                <a:lnTo>
                  <a:pt x="1010698" y="913951"/>
                </a:lnTo>
                <a:lnTo>
                  <a:pt x="1037473" y="876795"/>
                </a:lnTo>
                <a:lnTo>
                  <a:pt x="1061230" y="837468"/>
                </a:lnTo>
                <a:lnTo>
                  <a:pt x="1081797" y="796140"/>
                </a:lnTo>
                <a:lnTo>
                  <a:pt x="1099005" y="752981"/>
                </a:lnTo>
                <a:lnTo>
                  <a:pt x="1112685" y="708161"/>
                </a:lnTo>
                <a:lnTo>
                  <a:pt x="1122666" y="661848"/>
                </a:lnTo>
                <a:lnTo>
                  <a:pt x="1128780" y="614214"/>
                </a:lnTo>
                <a:lnTo>
                  <a:pt x="1130855" y="565427"/>
                </a:lnTo>
                <a:lnTo>
                  <a:pt x="1128780" y="516640"/>
                </a:lnTo>
                <a:lnTo>
                  <a:pt x="1122666" y="469006"/>
                </a:lnTo>
                <a:lnTo>
                  <a:pt x="1112685" y="422694"/>
                </a:lnTo>
                <a:lnTo>
                  <a:pt x="1099005" y="377873"/>
                </a:lnTo>
                <a:lnTo>
                  <a:pt x="1081797" y="334714"/>
                </a:lnTo>
                <a:lnTo>
                  <a:pt x="1061230" y="293386"/>
                </a:lnTo>
                <a:lnTo>
                  <a:pt x="1037473" y="254059"/>
                </a:lnTo>
                <a:lnTo>
                  <a:pt x="1010698" y="216903"/>
                </a:lnTo>
                <a:lnTo>
                  <a:pt x="981072" y="182088"/>
                </a:lnTo>
                <a:lnTo>
                  <a:pt x="948767" y="149782"/>
                </a:lnTo>
                <a:lnTo>
                  <a:pt x="913951" y="120157"/>
                </a:lnTo>
                <a:lnTo>
                  <a:pt x="876795" y="93381"/>
                </a:lnTo>
                <a:lnTo>
                  <a:pt x="837468" y="69625"/>
                </a:lnTo>
                <a:lnTo>
                  <a:pt x="796140" y="49058"/>
                </a:lnTo>
                <a:lnTo>
                  <a:pt x="752981" y="31849"/>
                </a:lnTo>
                <a:lnTo>
                  <a:pt x="708161" y="18170"/>
                </a:lnTo>
                <a:lnTo>
                  <a:pt x="661848" y="8188"/>
                </a:lnTo>
                <a:lnTo>
                  <a:pt x="614214" y="2075"/>
                </a:lnTo>
                <a:lnTo>
                  <a:pt x="565427" y="0"/>
                </a:lnTo>
                <a:lnTo>
                  <a:pt x="516641" y="2075"/>
                </a:lnTo>
                <a:lnTo>
                  <a:pt x="469006" y="8188"/>
                </a:lnTo>
                <a:lnTo>
                  <a:pt x="422694" y="18170"/>
                </a:lnTo>
                <a:lnTo>
                  <a:pt x="377873" y="31849"/>
                </a:lnTo>
                <a:lnTo>
                  <a:pt x="334714" y="49058"/>
                </a:lnTo>
                <a:lnTo>
                  <a:pt x="293386" y="69625"/>
                </a:lnTo>
                <a:lnTo>
                  <a:pt x="254060" y="93381"/>
                </a:lnTo>
                <a:lnTo>
                  <a:pt x="216904" y="120157"/>
                </a:lnTo>
                <a:lnTo>
                  <a:pt x="182088" y="149782"/>
                </a:lnTo>
                <a:lnTo>
                  <a:pt x="149783" y="182088"/>
                </a:lnTo>
                <a:lnTo>
                  <a:pt x="120157" y="216903"/>
                </a:lnTo>
                <a:lnTo>
                  <a:pt x="93381" y="254059"/>
                </a:lnTo>
                <a:lnTo>
                  <a:pt x="69625" y="293386"/>
                </a:lnTo>
                <a:lnTo>
                  <a:pt x="49058" y="334714"/>
                </a:lnTo>
                <a:lnTo>
                  <a:pt x="31849" y="377873"/>
                </a:lnTo>
                <a:lnTo>
                  <a:pt x="18170" y="422694"/>
                </a:lnTo>
                <a:lnTo>
                  <a:pt x="8188" y="469006"/>
                </a:lnTo>
                <a:lnTo>
                  <a:pt x="2075" y="516640"/>
                </a:lnTo>
                <a:lnTo>
                  <a:pt x="0" y="565427"/>
                </a:lnTo>
                <a:lnTo>
                  <a:pt x="2075" y="614214"/>
                </a:lnTo>
                <a:lnTo>
                  <a:pt x="8188" y="661848"/>
                </a:lnTo>
                <a:lnTo>
                  <a:pt x="18170" y="708161"/>
                </a:lnTo>
                <a:lnTo>
                  <a:pt x="31849" y="752981"/>
                </a:lnTo>
                <a:lnTo>
                  <a:pt x="49058" y="796140"/>
                </a:lnTo>
                <a:lnTo>
                  <a:pt x="69625" y="837468"/>
                </a:lnTo>
                <a:lnTo>
                  <a:pt x="93381" y="876795"/>
                </a:lnTo>
                <a:lnTo>
                  <a:pt x="120157" y="913951"/>
                </a:lnTo>
                <a:lnTo>
                  <a:pt x="149783" y="948767"/>
                </a:lnTo>
                <a:lnTo>
                  <a:pt x="182088" y="981072"/>
                </a:lnTo>
                <a:lnTo>
                  <a:pt x="216904" y="1010698"/>
                </a:lnTo>
                <a:lnTo>
                  <a:pt x="254060" y="1037473"/>
                </a:lnTo>
                <a:lnTo>
                  <a:pt x="293386" y="1061230"/>
                </a:lnTo>
                <a:lnTo>
                  <a:pt x="334714" y="1081797"/>
                </a:lnTo>
                <a:lnTo>
                  <a:pt x="377873" y="1099005"/>
                </a:lnTo>
                <a:lnTo>
                  <a:pt x="422694" y="1112685"/>
                </a:lnTo>
                <a:lnTo>
                  <a:pt x="469006" y="1122666"/>
                </a:lnTo>
                <a:lnTo>
                  <a:pt x="516641" y="1128780"/>
                </a:lnTo>
                <a:lnTo>
                  <a:pt x="565427" y="1130855"/>
                </a:lnTo>
                <a:close/>
              </a:path>
            </a:pathLst>
          </a:custGeom>
          <a:ln w="31411">
            <a:solidFill>
              <a:srgbClr val="0499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8658919" y="10102228"/>
            <a:ext cx="904875" cy="904875"/>
          </a:xfrm>
          <a:custGeom>
            <a:avLst/>
            <a:gdLst/>
            <a:ahLst/>
            <a:cxnLst/>
            <a:rect l="l" t="t" r="r" b="b"/>
            <a:pathLst>
              <a:path w="904875" h="904875">
                <a:moveTo>
                  <a:pt x="452342" y="0"/>
                </a:moveTo>
                <a:lnTo>
                  <a:pt x="403054" y="2654"/>
                </a:lnTo>
                <a:lnTo>
                  <a:pt x="355303" y="10433"/>
                </a:lnTo>
                <a:lnTo>
                  <a:pt x="309366" y="23060"/>
                </a:lnTo>
                <a:lnTo>
                  <a:pt x="265518" y="40260"/>
                </a:lnTo>
                <a:lnTo>
                  <a:pt x="224035" y="61757"/>
                </a:lnTo>
                <a:lnTo>
                  <a:pt x="185193" y="87274"/>
                </a:lnTo>
                <a:lnTo>
                  <a:pt x="149269" y="116537"/>
                </a:lnTo>
                <a:lnTo>
                  <a:pt x="116537" y="149268"/>
                </a:lnTo>
                <a:lnTo>
                  <a:pt x="87275" y="185193"/>
                </a:lnTo>
                <a:lnTo>
                  <a:pt x="61757" y="224035"/>
                </a:lnTo>
                <a:lnTo>
                  <a:pt x="40260" y="265517"/>
                </a:lnTo>
                <a:lnTo>
                  <a:pt x="23060" y="309365"/>
                </a:lnTo>
                <a:lnTo>
                  <a:pt x="10433" y="355303"/>
                </a:lnTo>
                <a:lnTo>
                  <a:pt x="2654" y="403054"/>
                </a:lnTo>
                <a:lnTo>
                  <a:pt x="0" y="452342"/>
                </a:lnTo>
                <a:lnTo>
                  <a:pt x="2654" y="501630"/>
                </a:lnTo>
                <a:lnTo>
                  <a:pt x="10433" y="549380"/>
                </a:lnTo>
                <a:lnTo>
                  <a:pt x="23060" y="595318"/>
                </a:lnTo>
                <a:lnTo>
                  <a:pt x="40260" y="639166"/>
                </a:lnTo>
                <a:lnTo>
                  <a:pt x="61757" y="680648"/>
                </a:lnTo>
                <a:lnTo>
                  <a:pt x="87275" y="719490"/>
                </a:lnTo>
                <a:lnTo>
                  <a:pt x="116537" y="755415"/>
                </a:lnTo>
                <a:lnTo>
                  <a:pt x="149269" y="788146"/>
                </a:lnTo>
                <a:lnTo>
                  <a:pt x="185193" y="817409"/>
                </a:lnTo>
                <a:lnTo>
                  <a:pt x="224035" y="842927"/>
                </a:lnTo>
                <a:lnTo>
                  <a:pt x="265518" y="864423"/>
                </a:lnTo>
                <a:lnTo>
                  <a:pt x="309366" y="881624"/>
                </a:lnTo>
                <a:lnTo>
                  <a:pt x="355303" y="894251"/>
                </a:lnTo>
                <a:lnTo>
                  <a:pt x="403054" y="902030"/>
                </a:lnTo>
                <a:lnTo>
                  <a:pt x="452342" y="904684"/>
                </a:lnTo>
                <a:lnTo>
                  <a:pt x="501630" y="902030"/>
                </a:lnTo>
                <a:lnTo>
                  <a:pt x="549380" y="894251"/>
                </a:lnTo>
                <a:lnTo>
                  <a:pt x="595318" y="881624"/>
                </a:lnTo>
                <a:lnTo>
                  <a:pt x="639166" y="864423"/>
                </a:lnTo>
                <a:lnTo>
                  <a:pt x="680648" y="842927"/>
                </a:lnTo>
                <a:lnTo>
                  <a:pt x="719490" y="817409"/>
                </a:lnTo>
                <a:lnTo>
                  <a:pt x="755415" y="788146"/>
                </a:lnTo>
                <a:lnTo>
                  <a:pt x="788146" y="755415"/>
                </a:lnTo>
                <a:lnTo>
                  <a:pt x="817409" y="719490"/>
                </a:lnTo>
                <a:lnTo>
                  <a:pt x="842927" y="680648"/>
                </a:lnTo>
                <a:lnTo>
                  <a:pt x="864423" y="639166"/>
                </a:lnTo>
                <a:lnTo>
                  <a:pt x="881624" y="595318"/>
                </a:lnTo>
                <a:lnTo>
                  <a:pt x="894251" y="549380"/>
                </a:lnTo>
                <a:lnTo>
                  <a:pt x="902030" y="501630"/>
                </a:lnTo>
                <a:lnTo>
                  <a:pt x="904684" y="452342"/>
                </a:lnTo>
                <a:lnTo>
                  <a:pt x="902030" y="403054"/>
                </a:lnTo>
                <a:lnTo>
                  <a:pt x="894251" y="355303"/>
                </a:lnTo>
                <a:lnTo>
                  <a:pt x="881624" y="309365"/>
                </a:lnTo>
                <a:lnTo>
                  <a:pt x="864423" y="265517"/>
                </a:lnTo>
                <a:lnTo>
                  <a:pt x="842927" y="224035"/>
                </a:lnTo>
                <a:lnTo>
                  <a:pt x="817409" y="185193"/>
                </a:lnTo>
                <a:lnTo>
                  <a:pt x="788146" y="149268"/>
                </a:lnTo>
                <a:lnTo>
                  <a:pt x="755415" y="116537"/>
                </a:lnTo>
                <a:lnTo>
                  <a:pt x="719490" y="87274"/>
                </a:lnTo>
                <a:lnTo>
                  <a:pt x="680648" y="61757"/>
                </a:lnTo>
                <a:lnTo>
                  <a:pt x="639166" y="40260"/>
                </a:lnTo>
                <a:lnTo>
                  <a:pt x="595318" y="23060"/>
                </a:lnTo>
                <a:lnTo>
                  <a:pt x="549380" y="10433"/>
                </a:lnTo>
                <a:lnTo>
                  <a:pt x="501630" y="2654"/>
                </a:lnTo>
                <a:lnTo>
                  <a:pt x="452342" y="0"/>
                </a:lnTo>
                <a:close/>
              </a:path>
            </a:pathLst>
          </a:custGeom>
          <a:solidFill>
            <a:srgbClr val="0499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539922" y="782725"/>
            <a:ext cx="1638300" cy="3778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300" spc="0">
                <a:solidFill>
                  <a:srgbClr val="049999"/>
                </a:solidFill>
                <a:latin typeface="Arial"/>
                <a:cs typeface="Arial"/>
              </a:rPr>
              <a:t>EXERCÍCIO</a:t>
            </a:r>
            <a:endParaRPr sz="23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18379" y="441253"/>
            <a:ext cx="923680" cy="8835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536991" y="9437902"/>
            <a:ext cx="1248410" cy="883285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dirty="0" sz="4950" spc="-5">
                <a:latin typeface="Arial"/>
                <a:cs typeface="Arial"/>
              </a:rPr>
              <a:t>pão.</a:t>
            </a:r>
            <a:endParaRPr sz="495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619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285"/>
              </a:spcBef>
            </a:pPr>
            <a:fld id="{81D60167-4931-47E6-BA6A-407CBD079E47}" type="slidenum">
              <a:rPr dirty="0" spc="5"/>
              <a:t>19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6991" y="1230457"/>
            <a:ext cx="2976880" cy="218313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32300"/>
              </a:lnSpc>
              <a:spcBef>
                <a:spcPts val="95"/>
              </a:spcBef>
            </a:pPr>
            <a:r>
              <a:rPr dirty="0" spc="-10"/>
              <a:t>Aula </a:t>
            </a:r>
            <a:r>
              <a:rPr dirty="0"/>
              <a:t>10.2  </a:t>
            </a:r>
            <a:r>
              <a:rPr dirty="0"/>
              <a:t>Conteúdo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35991" y="3641380"/>
            <a:ext cx="8748395" cy="7797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881754" algn="l"/>
                <a:tab pos="4405630" algn="l"/>
              </a:tabLst>
            </a:pPr>
            <a:r>
              <a:rPr dirty="0" sz="4950" spc="-10">
                <a:latin typeface="Arial"/>
                <a:cs typeface="Arial"/>
              </a:rPr>
              <a:t>Fermentação	</a:t>
            </a:r>
            <a:r>
              <a:rPr dirty="0" sz="4950" spc="-5">
                <a:latin typeface="Arial"/>
                <a:cs typeface="Arial"/>
              </a:rPr>
              <a:t>e	Quimiossíntese</a:t>
            </a:r>
            <a:endParaRPr sz="49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402" y="0"/>
            <a:ext cx="856615" cy="11308715"/>
          </a:xfrm>
          <a:custGeom>
            <a:avLst/>
            <a:gdLst/>
            <a:ahLst/>
            <a:cxnLst/>
            <a:rect l="l" t="t" r="r" b="b"/>
            <a:pathLst>
              <a:path w="856615" h="11308715">
                <a:moveTo>
                  <a:pt x="0" y="11308556"/>
                </a:moveTo>
                <a:lnTo>
                  <a:pt x="856248" y="11308556"/>
                </a:lnTo>
                <a:lnTo>
                  <a:pt x="856248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7DBD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-3" y="0"/>
            <a:ext cx="1254125" cy="11308715"/>
          </a:xfrm>
          <a:custGeom>
            <a:avLst/>
            <a:gdLst/>
            <a:ahLst/>
            <a:cxnLst/>
            <a:rect l="l" t="t" r="r" b="b"/>
            <a:pathLst>
              <a:path w="1254125" h="11308715">
                <a:moveTo>
                  <a:pt x="801022" y="0"/>
                </a:moveTo>
                <a:lnTo>
                  <a:pt x="0" y="0"/>
                </a:lnTo>
                <a:lnTo>
                  <a:pt x="0" y="11308550"/>
                </a:lnTo>
                <a:lnTo>
                  <a:pt x="801022" y="11308550"/>
                </a:lnTo>
                <a:lnTo>
                  <a:pt x="801022" y="1510190"/>
                </a:lnTo>
                <a:lnTo>
                  <a:pt x="846420" y="1495179"/>
                </a:lnTo>
                <a:lnTo>
                  <a:pt x="890213" y="1476880"/>
                </a:lnTo>
                <a:lnTo>
                  <a:pt x="932253" y="1455438"/>
                </a:lnTo>
                <a:lnTo>
                  <a:pt x="972392" y="1431003"/>
                </a:lnTo>
                <a:lnTo>
                  <a:pt x="1010482" y="1403721"/>
                </a:lnTo>
                <a:lnTo>
                  <a:pt x="1046376" y="1373739"/>
                </a:lnTo>
                <a:lnTo>
                  <a:pt x="1079924" y="1341206"/>
                </a:lnTo>
                <a:lnTo>
                  <a:pt x="1110980" y="1306267"/>
                </a:lnTo>
                <a:lnTo>
                  <a:pt x="1139395" y="1269072"/>
                </a:lnTo>
                <a:lnTo>
                  <a:pt x="1165021" y="1229766"/>
                </a:lnTo>
                <a:lnTo>
                  <a:pt x="1187711" y="1188498"/>
                </a:lnTo>
                <a:lnTo>
                  <a:pt x="1207316" y="1145414"/>
                </a:lnTo>
                <a:lnTo>
                  <a:pt x="1223688" y="1100663"/>
                </a:lnTo>
                <a:lnTo>
                  <a:pt x="1236679" y="1054391"/>
                </a:lnTo>
                <a:lnTo>
                  <a:pt x="1246142" y="1006745"/>
                </a:lnTo>
                <a:lnTo>
                  <a:pt x="1251929" y="957874"/>
                </a:lnTo>
                <a:lnTo>
                  <a:pt x="1253890" y="907925"/>
                </a:lnTo>
                <a:lnTo>
                  <a:pt x="1251929" y="857975"/>
                </a:lnTo>
                <a:lnTo>
                  <a:pt x="1246142" y="809104"/>
                </a:lnTo>
                <a:lnTo>
                  <a:pt x="1236679" y="761459"/>
                </a:lnTo>
                <a:lnTo>
                  <a:pt x="1223688" y="715187"/>
                </a:lnTo>
                <a:lnTo>
                  <a:pt x="1207316" y="670436"/>
                </a:lnTo>
                <a:lnTo>
                  <a:pt x="1187711" y="627353"/>
                </a:lnTo>
                <a:lnTo>
                  <a:pt x="1165021" y="586084"/>
                </a:lnTo>
                <a:lnTo>
                  <a:pt x="1139395" y="546779"/>
                </a:lnTo>
                <a:lnTo>
                  <a:pt x="1110980" y="509583"/>
                </a:lnTo>
                <a:lnTo>
                  <a:pt x="1079924" y="474645"/>
                </a:lnTo>
                <a:lnTo>
                  <a:pt x="1046376" y="442111"/>
                </a:lnTo>
                <a:lnTo>
                  <a:pt x="1010482" y="412130"/>
                </a:lnTo>
                <a:lnTo>
                  <a:pt x="972392" y="384847"/>
                </a:lnTo>
                <a:lnTo>
                  <a:pt x="932253" y="360412"/>
                </a:lnTo>
                <a:lnTo>
                  <a:pt x="890213" y="338971"/>
                </a:lnTo>
                <a:lnTo>
                  <a:pt x="846420" y="320671"/>
                </a:lnTo>
                <a:lnTo>
                  <a:pt x="801022" y="305660"/>
                </a:lnTo>
                <a:lnTo>
                  <a:pt x="801022" y="0"/>
                </a:lnTo>
                <a:close/>
              </a:path>
            </a:pathLst>
          </a:custGeom>
          <a:solidFill>
            <a:srgbClr val="0499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9371135" y="10265720"/>
            <a:ext cx="733425" cy="652145"/>
          </a:xfrm>
          <a:custGeom>
            <a:avLst/>
            <a:gdLst/>
            <a:ahLst/>
            <a:cxnLst/>
            <a:rect l="l" t="t" r="r" b="b"/>
            <a:pathLst>
              <a:path w="733425" h="652145">
                <a:moveTo>
                  <a:pt x="732964" y="0"/>
                </a:moveTo>
                <a:lnTo>
                  <a:pt x="0" y="0"/>
                </a:lnTo>
                <a:lnTo>
                  <a:pt x="0" y="651895"/>
                </a:lnTo>
                <a:lnTo>
                  <a:pt x="732964" y="651895"/>
                </a:lnTo>
                <a:lnTo>
                  <a:pt x="732964" y="0"/>
                </a:lnTo>
                <a:close/>
              </a:path>
            </a:pathLst>
          </a:custGeom>
          <a:solidFill>
            <a:srgbClr val="0499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8545833" y="9989142"/>
            <a:ext cx="1130935" cy="1130935"/>
          </a:xfrm>
          <a:custGeom>
            <a:avLst/>
            <a:gdLst/>
            <a:ahLst/>
            <a:cxnLst/>
            <a:rect l="l" t="t" r="r" b="b"/>
            <a:pathLst>
              <a:path w="1130934" h="1130934">
                <a:moveTo>
                  <a:pt x="565427" y="0"/>
                </a:moveTo>
                <a:lnTo>
                  <a:pt x="516641" y="2075"/>
                </a:lnTo>
                <a:lnTo>
                  <a:pt x="469006" y="8188"/>
                </a:lnTo>
                <a:lnTo>
                  <a:pt x="422694" y="18170"/>
                </a:lnTo>
                <a:lnTo>
                  <a:pt x="377873" y="31849"/>
                </a:lnTo>
                <a:lnTo>
                  <a:pt x="334714" y="49058"/>
                </a:lnTo>
                <a:lnTo>
                  <a:pt x="293386" y="69625"/>
                </a:lnTo>
                <a:lnTo>
                  <a:pt x="254060" y="93381"/>
                </a:lnTo>
                <a:lnTo>
                  <a:pt x="216904" y="120157"/>
                </a:lnTo>
                <a:lnTo>
                  <a:pt x="182088" y="149782"/>
                </a:lnTo>
                <a:lnTo>
                  <a:pt x="149783" y="182088"/>
                </a:lnTo>
                <a:lnTo>
                  <a:pt x="120157" y="216903"/>
                </a:lnTo>
                <a:lnTo>
                  <a:pt x="93381" y="254059"/>
                </a:lnTo>
                <a:lnTo>
                  <a:pt x="69625" y="293386"/>
                </a:lnTo>
                <a:lnTo>
                  <a:pt x="49058" y="334714"/>
                </a:lnTo>
                <a:lnTo>
                  <a:pt x="31849" y="377873"/>
                </a:lnTo>
                <a:lnTo>
                  <a:pt x="18170" y="422694"/>
                </a:lnTo>
                <a:lnTo>
                  <a:pt x="8188" y="469006"/>
                </a:lnTo>
                <a:lnTo>
                  <a:pt x="2075" y="516640"/>
                </a:lnTo>
                <a:lnTo>
                  <a:pt x="0" y="565427"/>
                </a:lnTo>
                <a:lnTo>
                  <a:pt x="2075" y="614214"/>
                </a:lnTo>
                <a:lnTo>
                  <a:pt x="8188" y="661848"/>
                </a:lnTo>
                <a:lnTo>
                  <a:pt x="18170" y="708161"/>
                </a:lnTo>
                <a:lnTo>
                  <a:pt x="31849" y="752981"/>
                </a:lnTo>
                <a:lnTo>
                  <a:pt x="49058" y="796140"/>
                </a:lnTo>
                <a:lnTo>
                  <a:pt x="69625" y="837468"/>
                </a:lnTo>
                <a:lnTo>
                  <a:pt x="93381" y="876795"/>
                </a:lnTo>
                <a:lnTo>
                  <a:pt x="120157" y="913951"/>
                </a:lnTo>
                <a:lnTo>
                  <a:pt x="149783" y="948767"/>
                </a:lnTo>
                <a:lnTo>
                  <a:pt x="182088" y="981072"/>
                </a:lnTo>
                <a:lnTo>
                  <a:pt x="216904" y="1010697"/>
                </a:lnTo>
                <a:lnTo>
                  <a:pt x="254060" y="1037473"/>
                </a:lnTo>
                <a:lnTo>
                  <a:pt x="293386" y="1061230"/>
                </a:lnTo>
                <a:lnTo>
                  <a:pt x="334714" y="1081797"/>
                </a:lnTo>
                <a:lnTo>
                  <a:pt x="377873" y="1099005"/>
                </a:lnTo>
                <a:lnTo>
                  <a:pt x="422694" y="1112685"/>
                </a:lnTo>
                <a:lnTo>
                  <a:pt x="469006" y="1122666"/>
                </a:lnTo>
                <a:lnTo>
                  <a:pt x="516641" y="1128780"/>
                </a:lnTo>
                <a:lnTo>
                  <a:pt x="565427" y="1130855"/>
                </a:lnTo>
                <a:lnTo>
                  <a:pt x="614214" y="1128780"/>
                </a:lnTo>
                <a:lnTo>
                  <a:pt x="661848" y="1122666"/>
                </a:lnTo>
                <a:lnTo>
                  <a:pt x="708161" y="1112685"/>
                </a:lnTo>
                <a:lnTo>
                  <a:pt x="752981" y="1099005"/>
                </a:lnTo>
                <a:lnTo>
                  <a:pt x="796140" y="1081797"/>
                </a:lnTo>
                <a:lnTo>
                  <a:pt x="837468" y="1061230"/>
                </a:lnTo>
                <a:lnTo>
                  <a:pt x="876795" y="1037473"/>
                </a:lnTo>
                <a:lnTo>
                  <a:pt x="913951" y="1010697"/>
                </a:lnTo>
                <a:lnTo>
                  <a:pt x="948767" y="981072"/>
                </a:lnTo>
                <a:lnTo>
                  <a:pt x="981072" y="948767"/>
                </a:lnTo>
                <a:lnTo>
                  <a:pt x="1010697" y="913951"/>
                </a:lnTo>
                <a:lnTo>
                  <a:pt x="1037473" y="876795"/>
                </a:lnTo>
                <a:lnTo>
                  <a:pt x="1061230" y="837468"/>
                </a:lnTo>
                <a:lnTo>
                  <a:pt x="1081797" y="796140"/>
                </a:lnTo>
                <a:lnTo>
                  <a:pt x="1099005" y="752981"/>
                </a:lnTo>
                <a:lnTo>
                  <a:pt x="1112685" y="708161"/>
                </a:lnTo>
                <a:lnTo>
                  <a:pt x="1122666" y="661848"/>
                </a:lnTo>
                <a:lnTo>
                  <a:pt x="1128780" y="614214"/>
                </a:lnTo>
                <a:lnTo>
                  <a:pt x="1130855" y="565427"/>
                </a:lnTo>
                <a:lnTo>
                  <a:pt x="1128780" y="516640"/>
                </a:lnTo>
                <a:lnTo>
                  <a:pt x="1122666" y="469006"/>
                </a:lnTo>
                <a:lnTo>
                  <a:pt x="1112685" y="422694"/>
                </a:lnTo>
                <a:lnTo>
                  <a:pt x="1099005" y="377873"/>
                </a:lnTo>
                <a:lnTo>
                  <a:pt x="1081797" y="334714"/>
                </a:lnTo>
                <a:lnTo>
                  <a:pt x="1061230" y="293386"/>
                </a:lnTo>
                <a:lnTo>
                  <a:pt x="1037473" y="254059"/>
                </a:lnTo>
                <a:lnTo>
                  <a:pt x="1010697" y="216903"/>
                </a:lnTo>
                <a:lnTo>
                  <a:pt x="981072" y="182088"/>
                </a:lnTo>
                <a:lnTo>
                  <a:pt x="948767" y="149782"/>
                </a:lnTo>
                <a:lnTo>
                  <a:pt x="913951" y="120157"/>
                </a:lnTo>
                <a:lnTo>
                  <a:pt x="876795" y="93381"/>
                </a:lnTo>
                <a:lnTo>
                  <a:pt x="837468" y="69625"/>
                </a:lnTo>
                <a:lnTo>
                  <a:pt x="796140" y="49058"/>
                </a:lnTo>
                <a:lnTo>
                  <a:pt x="752981" y="31849"/>
                </a:lnTo>
                <a:lnTo>
                  <a:pt x="708161" y="18170"/>
                </a:lnTo>
                <a:lnTo>
                  <a:pt x="661848" y="8188"/>
                </a:lnTo>
                <a:lnTo>
                  <a:pt x="614214" y="2075"/>
                </a:lnTo>
                <a:lnTo>
                  <a:pt x="5654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8545833" y="9989142"/>
            <a:ext cx="1130935" cy="1130935"/>
          </a:xfrm>
          <a:custGeom>
            <a:avLst/>
            <a:gdLst/>
            <a:ahLst/>
            <a:cxnLst/>
            <a:rect l="l" t="t" r="r" b="b"/>
            <a:pathLst>
              <a:path w="1130934" h="1130934">
                <a:moveTo>
                  <a:pt x="565427" y="1130855"/>
                </a:moveTo>
                <a:lnTo>
                  <a:pt x="614214" y="1128780"/>
                </a:lnTo>
                <a:lnTo>
                  <a:pt x="661848" y="1122666"/>
                </a:lnTo>
                <a:lnTo>
                  <a:pt x="708161" y="1112685"/>
                </a:lnTo>
                <a:lnTo>
                  <a:pt x="752981" y="1099005"/>
                </a:lnTo>
                <a:lnTo>
                  <a:pt x="796140" y="1081797"/>
                </a:lnTo>
                <a:lnTo>
                  <a:pt x="837468" y="1061230"/>
                </a:lnTo>
                <a:lnTo>
                  <a:pt x="876795" y="1037473"/>
                </a:lnTo>
                <a:lnTo>
                  <a:pt x="913951" y="1010698"/>
                </a:lnTo>
                <a:lnTo>
                  <a:pt x="948767" y="981072"/>
                </a:lnTo>
                <a:lnTo>
                  <a:pt x="981072" y="948767"/>
                </a:lnTo>
                <a:lnTo>
                  <a:pt x="1010698" y="913951"/>
                </a:lnTo>
                <a:lnTo>
                  <a:pt x="1037473" y="876795"/>
                </a:lnTo>
                <a:lnTo>
                  <a:pt x="1061230" y="837468"/>
                </a:lnTo>
                <a:lnTo>
                  <a:pt x="1081797" y="796140"/>
                </a:lnTo>
                <a:lnTo>
                  <a:pt x="1099005" y="752981"/>
                </a:lnTo>
                <a:lnTo>
                  <a:pt x="1112685" y="708161"/>
                </a:lnTo>
                <a:lnTo>
                  <a:pt x="1122666" y="661848"/>
                </a:lnTo>
                <a:lnTo>
                  <a:pt x="1128780" y="614214"/>
                </a:lnTo>
                <a:lnTo>
                  <a:pt x="1130855" y="565427"/>
                </a:lnTo>
                <a:lnTo>
                  <a:pt x="1128780" y="516640"/>
                </a:lnTo>
                <a:lnTo>
                  <a:pt x="1122666" y="469006"/>
                </a:lnTo>
                <a:lnTo>
                  <a:pt x="1112685" y="422694"/>
                </a:lnTo>
                <a:lnTo>
                  <a:pt x="1099005" y="377873"/>
                </a:lnTo>
                <a:lnTo>
                  <a:pt x="1081797" y="334714"/>
                </a:lnTo>
                <a:lnTo>
                  <a:pt x="1061230" y="293386"/>
                </a:lnTo>
                <a:lnTo>
                  <a:pt x="1037473" y="254059"/>
                </a:lnTo>
                <a:lnTo>
                  <a:pt x="1010698" y="216903"/>
                </a:lnTo>
                <a:lnTo>
                  <a:pt x="981072" y="182088"/>
                </a:lnTo>
                <a:lnTo>
                  <a:pt x="948767" y="149782"/>
                </a:lnTo>
                <a:lnTo>
                  <a:pt x="913951" y="120157"/>
                </a:lnTo>
                <a:lnTo>
                  <a:pt x="876795" y="93381"/>
                </a:lnTo>
                <a:lnTo>
                  <a:pt x="837468" y="69625"/>
                </a:lnTo>
                <a:lnTo>
                  <a:pt x="796140" y="49058"/>
                </a:lnTo>
                <a:lnTo>
                  <a:pt x="752981" y="31849"/>
                </a:lnTo>
                <a:lnTo>
                  <a:pt x="708161" y="18170"/>
                </a:lnTo>
                <a:lnTo>
                  <a:pt x="661848" y="8188"/>
                </a:lnTo>
                <a:lnTo>
                  <a:pt x="614214" y="2075"/>
                </a:lnTo>
                <a:lnTo>
                  <a:pt x="565427" y="0"/>
                </a:lnTo>
                <a:lnTo>
                  <a:pt x="516641" y="2075"/>
                </a:lnTo>
                <a:lnTo>
                  <a:pt x="469006" y="8188"/>
                </a:lnTo>
                <a:lnTo>
                  <a:pt x="422694" y="18170"/>
                </a:lnTo>
                <a:lnTo>
                  <a:pt x="377873" y="31849"/>
                </a:lnTo>
                <a:lnTo>
                  <a:pt x="334714" y="49058"/>
                </a:lnTo>
                <a:lnTo>
                  <a:pt x="293386" y="69625"/>
                </a:lnTo>
                <a:lnTo>
                  <a:pt x="254060" y="93381"/>
                </a:lnTo>
                <a:lnTo>
                  <a:pt x="216904" y="120157"/>
                </a:lnTo>
                <a:lnTo>
                  <a:pt x="182088" y="149782"/>
                </a:lnTo>
                <a:lnTo>
                  <a:pt x="149783" y="182088"/>
                </a:lnTo>
                <a:lnTo>
                  <a:pt x="120157" y="216903"/>
                </a:lnTo>
                <a:lnTo>
                  <a:pt x="93381" y="254059"/>
                </a:lnTo>
                <a:lnTo>
                  <a:pt x="69625" y="293386"/>
                </a:lnTo>
                <a:lnTo>
                  <a:pt x="49058" y="334714"/>
                </a:lnTo>
                <a:lnTo>
                  <a:pt x="31849" y="377873"/>
                </a:lnTo>
                <a:lnTo>
                  <a:pt x="18170" y="422694"/>
                </a:lnTo>
                <a:lnTo>
                  <a:pt x="8188" y="469006"/>
                </a:lnTo>
                <a:lnTo>
                  <a:pt x="2075" y="516640"/>
                </a:lnTo>
                <a:lnTo>
                  <a:pt x="0" y="565427"/>
                </a:lnTo>
                <a:lnTo>
                  <a:pt x="2075" y="614214"/>
                </a:lnTo>
                <a:lnTo>
                  <a:pt x="8188" y="661848"/>
                </a:lnTo>
                <a:lnTo>
                  <a:pt x="18170" y="708161"/>
                </a:lnTo>
                <a:lnTo>
                  <a:pt x="31849" y="752981"/>
                </a:lnTo>
                <a:lnTo>
                  <a:pt x="49058" y="796140"/>
                </a:lnTo>
                <a:lnTo>
                  <a:pt x="69625" y="837468"/>
                </a:lnTo>
                <a:lnTo>
                  <a:pt x="93381" y="876795"/>
                </a:lnTo>
                <a:lnTo>
                  <a:pt x="120157" y="913951"/>
                </a:lnTo>
                <a:lnTo>
                  <a:pt x="149783" y="948767"/>
                </a:lnTo>
                <a:lnTo>
                  <a:pt x="182088" y="981072"/>
                </a:lnTo>
                <a:lnTo>
                  <a:pt x="216904" y="1010698"/>
                </a:lnTo>
                <a:lnTo>
                  <a:pt x="254060" y="1037473"/>
                </a:lnTo>
                <a:lnTo>
                  <a:pt x="293386" y="1061230"/>
                </a:lnTo>
                <a:lnTo>
                  <a:pt x="334714" y="1081797"/>
                </a:lnTo>
                <a:lnTo>
                  <a:pt x="377873" y="1099005"/>
                </a:lnTo>
                <a:lnTo>
                  <a:pt x="422694" y="1112685"/>
                </a:lnTo>
                <a:lnTo>
                  <a:pt x="469006" y="1122666"/>
                </a:lnTo>
                <a:lnTo>
                  <a:pt x="516641" y="1128780"/>
                </a:lnTo>
                <a:lnTo>
                  <a:pt x="565427" y="1130855"/>
                </a:lnTo>
                <a:close/>
              </a:path>
            </a:pathLst>
          </a:custGeom>
          <a:ln w="31411">
            <a:solidFill>
              <a:srgbClr val="0499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8658919" y="10102228"/>
            <a:ext cx="904875" cy="904875"/>
          </a:xfrm>
          <a:custGeom>
            <a:avLst/>
            <a:gdLst/>
            <a:ahLst/>
            <a:cxnLst/>
            <a:rect l="l" t="t" r="r" b="b"/>
            <a:pathLst>
              <a:path w="904875" h="904875">
                <a:moveTo>
                  <a:pt x="452342" y="0"/>
                </a:moveTo>
                <a:lnTo>
                  <a:pt x="403054" y="2654"/>
                </a:lnTo>
                <a:lnTo>
                  <a:pt x="355303" y="10433"/>
                </a:lnTo>
                <a:lnTo>
                  <a:pt x="309366" y="23060"/>
                </a:lnTo>
                <a:lnTo>
                  <a:pt x="265518" y="40260"/>
                </a:lnTo>
                <a:lnTo>
                  <a:pt x="224035" y="61757"/>
                </a:lnTo>
                <a:lnTo>
                  <a:pt x="185193" y="87274"/>
                </a:lnTo>
                <a:lnTo>
                  <a:pt x="149269" y="116537"/>
                </a:lnTo>
                <a:lnTo>
                  <a:pt x="116537" y="149268"/>
                </a:lnTo>
                <a:lnTo>
                  <a:pt x="87275" y="185193"/>
                </a:lnTo>
                <a:lnTo>
                  <a:pt x="61757" y="224035"/>
                </a:lnTo>
                <a:lnTo>
                  <a:pt x="40260" y="265517"/>
                </a:lnTo>
                <a:lnTo>
                  <a:pt x="23060" y="309365"/>
                </a:lnTo>
                <a:lnTo>
                  <a:pt x="10433" y="355303"/>
                </a:lnTo>
                <a:lnTo>
                  <a:pt x="2654" y="403054"/>
                </a:lnTo>
                <a:lnTo>
                  <a:pt x="0" y="452342"/>
                </a:lnTo>
                <a:lnTo>
                  <a:pt x="2654" y="501630"/>
                </a:lnTo>
                <a:lnTo>
                  <a:pt x="10433" y="549380"/>
                </a:lnTo>
                <a:lnTo>
                  <a:pt x="23060" y="595318"/>
                </a:lnTo>
                <a:lnTo>
                  <a:pt x="40260" y="639166"/>
                </a:lnTo>
                <a:lnTo>
                  <a:pt x="61757" y="680648"/>
                </a:lnTo>
                <a:lnTo>
                  <a:pt x="87275" y="719490"/>
                </a:lnTo>
                <a:lnTo>
                  <a:pt x="116537" y="755415"/>
                </a:lnTo>
                <a:lnTo>
                  <a:pt x="149269" y="788146"/>
                </a:lnTo>
                <a:lnTo>
                  <a:pt x="185193" y="817409"/>
                </a:lnTo>
                <a:lnTo>
                  <a:pt x="224035" y="842927"/>
                </a:lnTo>
                <a:lnTo>
                  <a:pt x="265518" y="864423"/>
                </a:lnTo>
                <a:lnTo>
                  <a:pt x="309366" y="881624"/>
                </a:lnTo>
                <a:lnTo>
                  <a:pt x="355303" y="894251"/>
                </a:lnTo>
                <a:lnTo>
                  <a:pt x="403054" y="902030"/>
                </a:lnTo>
                <a:lnTo>
                  <a:pt x="452342" y="904684"/>
                </a:lnTo>
                <a:lnTo>
                  <a:pt x="501630" y="902030"/>
                </a:lnTo>
                <a:lnTo>
                  <a:pt x="549380" y="894251"/>
                </a:lnTo>
                <a:lnTo>
                  <a:pt x="595318" y="881624"/>
                </a:lnTo>
                <a:lnTo>
                  <a:pt x="639166" y="864423"/>
                </a:lnTo>
                <a:lnTo>
                  <a:pt x="680648" y="842927"/>
                </a:lnTo>
                <a:lnTo>
                  <a:pt x="719490" y="817409"/>
                </a:lnTo>
                <a:lnTo>
                  <a:pt x="755415" y="788146"/>
                </a:lnTo>
                <a:lnTo>
                  <a:pt x="788146" y="755415"/>
                </a:lnTo>
                <a:lnTo>
                  <a:pt x="817409" y="719490"/>
                </a:lnTo>
                <a:lnTo>
                  <a:pt x="842927" y="680648"/>
                </a:lnTo>
                <a:lnTo>
                  <a:pt x="864423" y="639166"/>
                </a:lnTo>
                <a:lnTo>
                  <a:pt x="881624" y="595318"/>
                </a:lnTo>
                <a:lnTo>
                  <a:pt x="894251" y="549380"/>
                </a:lnTo>
                <a:lnTo>
                  <a:pt x="902030" y="501630"/>
                </a:lnTo>
                <a:lnTo>
                  <a:pt x="904684" y="452342"/>
                </a:lnTo>
                <a:lnTo>
                  <a:pt x="902030" y="403054"/>
                </a:lnTo>
                <a:lnTo>
                  <a:pt x="894251" y="355303"/>
                </a:lnTo>
                <a:lnTo>
                  <a:pt x="881624" y="309365"/>
                </a:lnTo>
                <a:lnTo>
                  <a:pt x="864423" y="265517"/>
                </a:lnTo>
                <a:lnTo>
                  <a:pt x="842927" y="224035"/>
                </a:lnTo>
                <a:lnTo>
                  <a:pt x="817409" y="185193"/>
                </a:lnTo>
                <a:lnTo>
                  <a:pt x="788146" y="149268"/>
                </a:lnTo>
                <a:lnTo>
                  <a:pt x="755415" y="116537"/>
                </a:lnTo>
                <a:lnTo>
                  <a:pt x="719490" y="87274"/>
                </a:lnTo>
                <a:lnTo>
                  <a:pt x="680648" y="61757"/>
                </a:lnTo>
                <a:lnTo>
                  <a:pt x="639166" y="40260"/>
                </a:lnTo>
                <a:lnTo>
                  <a:pt x="595318" y="23060"/>
                </a:lnTo>
                <a:lnTo>
                  <a:pt x="549380" y="10433"/>
                </a:lnTo>
                <a:lnTo>
                  <a:pt x="501630" y="2654"/>
                </a:lnTo>
                <a:lnTo>
                  <a:pt x="452342" y="0"/>
                </a:lnTo>
                <a:close/>
              </a:path>
            </a:pathLst>
          </a:custGeom>
          <a:solidFill>
            <a:srgbClr val="0499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536991" y="782725"/>
            <a:ext cx="4190365" cy="3778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300">
                <a:solidFill>
                  <a:srgbClr val="049999"/>
                </a:solidFill>
                <a:latin typeface="Arial"/>
                <a:cs typeface="Arial"/>
              </a:rPr>
              <a:t>CONTEÚDOS </a:t>
            </a:r>
            <a:r>
              <a:rPr dirty="0" sz="2300" spc="0">
                <a:solidFill>
                  <a:srgbClr val="049999"/>
                </a:solidFill>
                <a:latin typeface="Arial"/>
                <a:cs typeface="Arial"/>
              </a:rPr>
              <a:t>E</a:t>
            </a:r>
            <a:r>
              <a:rPr dirty="0" sz="2300" spc="-45">
                <a:solidFill>
                  <a:srgbClr val="049999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049999"/>
                </a:solidFill>
                <a:latin typeface="Arial"/>
                <a:cs typeface="Arial"/>
              </a:rPr>
              <a:t>HABILIDADES</a:t>
            </a:r>
            <a:endParaRPr sz="23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18379" y="441253"/>
            <a:ext cx="923680" cy="8835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8933847" y="10193713"/>
            <a:ext cx="345440" cy="740410"/>
          </a:xfrm>
          <a:prstGeom prst="rect">
            <a:avLst/>
          </a:prstGeom>
        </p:spPr>
        <p:txBody>
          <a:bodyPr wrap="square" lIns="0" tIns="36195" rIns="0" bIns="0" rtlCol="0" vert="horz">
            <a:spAutoFit/>
          </a:bodyPr>
          <a:lstStyle/>
          <a:p>
            <a:pPr marL="28575">
              <a:lnSpc>
                <a:spcPct val="100000"/>
              </a:lnSpc>
              <a:spcBef>
                <a:spcPts val="285"/>
              </a:spcBef>
            </a:pPr>
            <a:fld id="{81D60167-4931-47E6-BA6A-407CBD079E47}" type="slidenum">
              <a:rPr dirty="0" sz="4100" spc="5">
                <a:solidFill>
                  <a:srgbClr val="FFFFFF"/>
                </a:solidFill>
                <a:latin typeface="Arial"/>
                <a:cs typeface="Arial"/>
              </a:rPr>
              <a:t>8</a:t>
            </a:fld>
            <a:endParaRPr sz="4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6991" y="1492490"/>
            <a:ext cx="3241040" cy="842644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Habilidade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36652" y="2562618"/>
            <a:ext cx="16530319" cy="1531620"/>
          </a:xfrm>
          <a:prstGeom prst="rect">
            <a:avLst/>
          </a:prstGeom>
        </p:spPr>
        <p:txBody>
          <a:bodyPr wrap="square" lIns="0" tIns="39370" rIns="0" bIns="0" rtlCol="0" vert="horz">
            <a:spAutoFit/>
          </a:bodyPr>
          <a:lstStyle/>
          <a:p>
            <a:pPr marL="12700" marR="5080" indent="-635">
              <a:lnSpc>
                <a:spcPts val="5920"/>
              </a:lnSpc>
              <a:spcBef>
                <a:spcPts val="310"/>
              </a:spcBef>
              <a:tabLst>
                <a:tab pos="536575" algn="l"/>
                <a:tab pos="1724025" algn="l"/>
                <a:tab pos="4021454" algn="l"/>
                <a:tab pos="4545330" algn="l"/>
                <a:tab pos="5152390" algn="l"/>
                <a:tab pos="6583680" algn="l"/>
                <a:tab pos="7263130" algn="l"/>
                <a:tab pos="7421880" algn="l"/>
                <a:tab pos="8136255" algn="l"/>
                <a:tab pos="9126855" algn="l"/>
                <a:tab pos="11802745" algn="l"/>
                <a:tab pos="12326620" algn="l"/>
              </a:tabLst>
            </a:pPr>
            <a:r>
              <a:rPr dirty="0" sz="4950" spc="-5">
                <a:latin typeface="Arial"/>
                <a:cs typeface="Arial"/>
              </a:rPr>
              <a:t>Comp</a:t>
            </a:r>
            <a:r>
              <a:rPr dirty="0" sz="4950" spc="-55">
                <a:latin typeface="Arial"/>
                <a:cs typeface="Arial"/>
              </a:rPr>
              <a:t>r</a:t>
            </a:r>
            <a:r>
              <a:rPr dirty="0" sz="4950" spc="-5">
                <a:latin typeface="Arial"/>
                <a:cs typeface="Arial"/>
              </a:rPr>
              <a:t>eender</a:t>
            </a:r>
            <a:r>
              <a:rPr dirty="0" sz="4950">
                <a:latin typeface="Arial"/>
                <a:cs typeface="Arial"/>
              </a:rPr>
              <a:t>	</a:t>
            </a:r>
            <a:r>
              <a:rPr dirty="0" sz="4950" spc="-5">
                <a:latin typeface="Arial"/>
                <a:cs typeface="Arial"/>
              </a:rPr>
              <a:t>o</a:t>
            </a:r>
            <a:r>
              <a:rPr dirty="0" sz="4950">
                <a:latin typeface="Arial"/>
                <a:cs typeface="Arial"/>
              </a:rPr>
              <a:t>	</a:t>
            </a:r>
            <a:r>
              <a:rPr dirty="0" sz="4950" spc="-5">
                <a:latin typeface="Arial"/>
                <a:cs typeface="Arial"/>
              </a:rPr>
              <a:t>p</a:t>
            </a:r>
            <a:r>
              <a:rPr dirty="0" sz="4950" spc="-55">
                <a:latin typeface="Arial"/>
                <a:cs typeface="Arial"/>
              </a:rPr>
              <a:t>r</a:t>
            </a:r>
            <a:r>
              <a:rPr dirty="0" sz="4950" spc="-5">
                <a:latin typeface="Arial"/>
                <a:cs typeface="Arial"/>
              </a:rPr>
              <a:t>ocesso</a:t>
            </a:r>
            <a:r>
              <a:rPr dirty="0" sz="4950">
                <a:latin typeface="Arial"/>
                <a:cs typeface="Arial"/>
              </a:rPr>
              <a:t>	</a:t>
            </a:r>
            <a:r>
              <a:rPr dirty="0" sz="4950" spc="-5">
                <a:latin typeface="Arial"/>
                <a:cs typeface="Arial"/>
              </a:rPr>
              <a:t>de</a:t>
            </a:r>
            <a:r>
              <a:rPr dirty="0" sz="4950">
                <a:latin typeface="Arial"/>
                <a:cs typeface="Arial"/>
              </a:rPr>
              <a:t>	</a:t>
            </a:r>
            <a:r>
              <a:rPr dirty="0" sz="4950" spc="-5">
                <a:latin typeface="Arial"/>
                <a:cs typeface="Arial"/>
              </a:rPr>
              <a:t>fermentação</a:t>
            </a:r>
            <a:r>
              <a:rPr dirty="0" sz="4950">
                <a:latin typeface="Arial"/>
                <a:cs typeface="Arial"/>
              </a:rPr>
              <a:t>	</a:t>
            </a:r>
            <a:r>
              <a:rPr dirty="0" sz="4950" spc="-5">
                <a:latin typeface="Arial"/>
                <a:cs typeface="Arial"/>
              </a:rPr>
              <a:t>e</a:t>
            </a:r>
            <a:r>
              <a:rPr dirty="0" sz="4950">
                <a:latin typeface="Arial"/>
                <a:cs typeface="Arial"/>
              </a:rPr>
              <a:t>	</a:t>
            </a:r>
            <a:r>
              <a:rPr dirty="0" sz="4950" spc="-5">
                <a:latin typeface="Arial"/>
                <a:cs typeface="Arial"/>
              </a:rPr>
              <a:t>quimiossíntese  </a:t>
            </a:r>
            <a:r>
              <a:rPr dirty="0" sz="4950" spc="-5">
                <a:latin typeface="Arial"/>
                <a:cs typeface="Arial"/>
              </a:rPr>
              <a:t>e	sua	</a:t>
            </a:r>
            <a:r>
              <a:rPr dirty="0" sz="4950">
                <a:latin typeface="Arial"/>
                <a:cs typeface="Arial"/>
              </a:rPr>
              <a:t>importância	</a:t>
            </a:r>
            <a:r>
              <a:rPr dirty="0" sz="4950" spc="-5">
                <a:latin typeface="Arial"/>
                <a:cs typeface="Arial"/>
              </a:rPr>
              <a:t>para	os		</a:t>
            </a:r>
            <a:r>
              <a:rPr dirty="0" sz="4950" spc="-15">
                <a:latin typeface="Arial"/>
                <a:cs typeface="Arial"/>
              </a:rPr>
              <a:t>seres	</a:t>
            </a:r>
            <a:r>
              <a:rPr dirty="0" sz="4950" spc="-5">
                <a:latin typeface="Arial"/>
                <a:cs typeface="Arial"/>
              </a:rPr>
              <a:t>vivos.</a:t>
            </a:r>
            <a:endParaRPr sz="49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402" y="0"/>
            <a:ext cx="856615" cy="11308715"/>
          </a:xfrm>
          <a:custGeom>
            <a:avLst/>
            <a:gdLst/>
            <a:ahLst/>
            <a:cxnLst/>
            <a:rect l="l" t="t" r="r" b="b"/>
            <a:pathLst>
              <a:path w="856615" h="11308715">
                <a:moveTo>
                  <a:pt x="0" y="11308556"/>
                </a:moveTo>
                <a:lnTo>
                  <a:pt x="856248" y="11308556"/>
                </a:lnTo>
                <a:lnTo>
                  <a:pt x="856248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7DBD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-3" y="0"/>
            <a:ext cx="1254125" cy="11308715"/>
          </a:xfrm>
          <a:custGeom>
            <a:avLst/>
            <a:gdLst/>
            <a:ahLst/>
            <a:cxnLst/>
            <a:rect l="l" t="t" r="r" b="b"/>
            <a:pathLst>
              <a:path w="1254125" h="11308715">
                <a:moveTo>
                  <a:pt x="801022" y="0"/>
                </a:moveTo>
                <a:lnTo>
                  <a:pt x="0" y="0"/>
                </a:lnTo>
                <a:lnTo>
                  <a:pt x="0" y="11308550"/>
                </a:lnTo>
                <a:lnTo>
                  <a:pt x="801022" y="11308550"/>
                </a:lnTo>
                <a:lnTo>
                  <a:pt x="801022" y="1510190"/>
                </a:lnTo>
                <a:lnTo>
                  <a:pt x="846420" y="1495179"/>
                </a:lnTo>
                <a:lnTo>
                  <a:pt x="890213" y="1476880"/>
                </a:lnTo>
                <a:lnTo>
                  <a:pt x="932253" y="1455438"/>
                </a:lnTo>
                <a:lnTo>
                  <a:pt x="972392" y="1431003"/>
                </a:lnTo>
                <a:lnTo>
                  <a:pt x="1010482" y="1403721"/>
                </a:lnTo>
                <a:lnTo>
                  <a:pt x="1046376" y="1373739"/>
                </a:lnTo>
                <a:lnTo>
                  <a:pt x="1079924" y="1341206"/>
                </a:lnTo>
                <a:lnTo>
                  <a:pt x="1110980" y="1306267"/>
                </a:lnTo>
                <a:lnTo>
                  <a:pt x="1139395" y="1269072"/>
                </a:lnTo>
                <a:lnTo>
                  <a:pt x="1165021" y="1229766"/>
                </a:lnTo>
                <a:lnTo>
                  <a:pt x="1187711" y="1188498"/>
                </a:lnTo>
                <a:lnTo>
                  <a:pt x="1207316" y="1145414"/>
                </a:lnTo>
                <a:lnTo>
                  <a:pt x="1223688" y="1100663"/>
                </a:lnTo>
                <a:lnTo>
                  <a:pt x="1236679" y="1054391"/>
                </a:lnTo>
                <a:lnTo>
                  <a:pt x="1246142" y="1006745"/>
                </a:lnTo>
                <a:lnTo>
                  <a:pt x="1251929" y="957874"/>
                </a:lnTo>
                <a:lnTo>
                  <a:pt x="1253890" y="907925"/>
                </a:lnTo>
                <a:lnTo>
                  <a:pt x="1251929" y="857975"/>
                </a:lnTo>
                <a:lnTo>
                  <a:pt x="1246142" y="809104"/>
                </a:lnTo>
                <a:lnTo>
                  <a:pt x="1236679" y="761459"/>
                </a:lnTo>
                <a:lnTo>
                  <a:pt x="1223688" y="715187"/>
                </a:lnTo>
                <a:lnTo>
                  <a:pt x="1207316" y="670436"/>
                </a:lnTo>
                <a:lnTo>
                  <a:pt x="1187711" y="627353"/>
                </a:lnTo>
                <a:lnTo>
                  <a:pt x="1165021" y="586084"/>
                </a:lnTo>
                <a:lnTo>
                  <a:pt x="1139395" y="546779"/>
                </a:lnTo>
                <a:lnTo>
                  <a:pt x="1110980" y="509583"/>
                </a:lnTo>
                <a:lnTo>
                  <a:pt x="1079924" y="474645"/>
                </a:lnTo>
                <a:lnTo>
                  <a:pt x="1046376" y="442111"/>
                </a:lnTo>
                <a:lnTo>
                  <a:pt x="1010482" y="412130"/>
                </a:lnTo>
                <a:lnTo>
                  <a:pt x="972392" y="384847"/>
                </a:lnTo>
                <a:lnTo>
                  <a:pt x="932253" y="360412"/>
                </a:lnTo>
                <a:lnTo>
                  <a:pt x="890213" y="338971"/>
                </a:lnTo>
                <a:lnTo>
                  <a:pt x="846420" y="320671"/>
                </a:lnTo>
                <a:lnTo>
                  <a:pt x="801022" y="305660"/>
                </a:lnTo>
                <a:lnTo>
                  <a:pt x="801022" y="0"/>
                </a:lnTo>
                <a:close/>
              </a:path>
            </a:pathLst>
          </a:custGeom>
          <a:solidFill>
            <a:srgbClr val="0499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9371135" y="10265720"/>
            <a:ext cx="733425" cy="652145"/>
          </a:xfrm>
          <a:custGeom>
            <a:avLst/>
            <a:gdLst/>
            <a:ahLst/>
            <a:cxnLst/>
            <a:rect l="l" t="t" r="r" b="b"/>
            <a:pathLst>
              <a:path w="733425" h="652145">
                <a:moveTo>
                  <a:pt x="732964" y="0"/>
                </a:moveTo>
                <a:lnTo>
                  <a:pt x="0" y="0"/>
                </a:lnTo>
                <a:lnTo>
                  <a:pt x="0" y="651895"/>
                </a:lnTo>
                <a:lnTo>
                  <a:pt x="732964" y="651895"/>
                </a:lnTo>
                <a:lnTo>
                  <a:pt x="732964" y="0"/>
                </a:lnTo>
                <a:close/>
              </a:path>
            </a:pathLst>
          </a:custGeom>
          <a:solidFill>
            <a:srgbClr val="0499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8545833" y="9989142"/>
            <a:ext cx="1130935" cy="1130935"/>
          </a:xfrm>
          <a:custGeom>
            <a:avLst/>
            <a:gdLst/>
            <a:ahLst/>
            <a:cxnLst/>
            <a:rect l="l" t="t" r="r" b="b"/>
            <a:pathLst>
              <a:path w="1130934" h="1130934">
                <a:moveTo>
                  <a:pt x="565427" y="0"/>
                </a:moveTo>
                <a:lnTo>
                  <a:pt x="516641" y="2075"/>
                </a:lnTo>
                <a:lnTo>
                  <a:pt x="469006" y="8188"/>
                </a:lnTo>
                <a:lnTo>
                  <a:pt x="422694" y="18170"/>
                </a:lnTo>
                <a:lnTo>
                  <a:pt x="377873" y="31849"/>
                </a:lnTo>
                <a:lnTo>
                  <a:pt x="334714" y="49058"/>
                </a:lnTo>
                <a:lnTo>
                  <a:pt x="293386" y="69625"/>
                </a:lnTo>
                <a:lnTo>
                  <a:pt x="254060" y="93381"/>
                </a:lnTo>
                <a:lnTo>
                  <a:pt x="216904" y="120157"/>
                </a:lnTo>
                <a:lnTo>
                  <a:pt x="182088" y="149782"/>
                </a:lnTo>
                <a:lnTo>
                  <a:pt x="149783" y="182088"/>
                </a:lnTo>
                <a:lnTo>
                  <a:pt x="120157" y="216903"/>
                </a:lnTo>
                <a:lnTo>
                  <a:pt x="93381" y="254059"/>
                </a:lnTo>
                <a:lnTo>
                  <a:pt x="69625" y="293386"/>
                </a:lnTo>
                <a:lnTo>
                  <a:pt x="49058" y="334714"/>
                </a:lnTo>
                <a:lnTo>
                  <a:pt x="31849" y="377873"/>
                </a:lnTo>
                <a:lnTo>
                  <a:pt x="18170" y="422694"/>
                </a:lnTo>
                <a:lnTo>
                  <a:pt x="8188" y="469006"/>
                </a:lnTo>
                <a:lnTo>
                  <a:pt x="2075" y="516640"/>
                </a:lnTo>
                <a:lnTo>
                  <a:pt x="0" y="565427"/>
                </a:lnTo>
                <a:lnTo>
                  <a:pt x="2075" y="614214"/>
                </a:lnTo>
                <a:lnTo>
                  <a:pt x="8188" y="661848"/>
                </a:lnTo>
                <a:lnTo>
                  <a:pt x="18170" y="708161"/>
                </a:lnTo>
                <a:lnTo>
                  <a:pt x="31849" y="752981"/>
                </a:lnTo>
                <a:lnTo>
                  <a:pt x="49058" y="796140"/>
                </a:lnTo>
                <a:lnTo>
                  <a:pt x="69625" y="837468"/>
                </a:lnTo>
                <a:lnTo>
                  <a:pt x="93381" y="876795"/>
                </a:lnTo>
                <a:lnTo>
                  <a:pt x="120157" y="913951"/>
                </a:lnTo>
                <a:lnTo>
                  <a:pt x="149783" y="948767"/>
                </a:lnTo>
                <a:lnTo>
                  <a:pt x="182088" y="981072"/>
                </a:lnTo>
                <a:lnTo>
                  <a:pt x="216904" y="1010697"/>
                </a:lnTo>
                <a:lnTo>
                  <a:pt x="254060" y="1037473"/>
                </a:lnTo>
                <a:lnTo>
                  <a:pt x="293386" y="1061230"/>
                </a:lnTo>
                <a:lnTo>
                  <a:pt x="334714" y="1081797"/>
                </a:lnTo>
                <a:lnTo>
                  <a:pt x="377873" y="1099005"/>
                </a:lnTo>
                <a:lnTo>
                  <a:pt x="422694" y="1112685"/>
                </a:lnTo>
                <a:lnTo>
                  <a:pt x="469006" y="1122666"/>
                </a:lnTo>
                <a:lnTo>
                  <a:pt x="516641" y="1128780"/>
                </a:lnTo>
                <a:lnTo>
                  <a:pt x="565427" y="1130855"/>
                </a:lnTo>
                <a:lnTo>
                  <a:pt x="614214" y="1128780"/>
                </a:lnTo>
                <a:lnTo>
                  <a:pt x="661848" y="1122666"/>
                </a:lnTo>
                <a:lnTo>
                  <a:pt x="708161" y="1112685"/>
                </a:lnTo>
                <a:lnTo>
                  <a:pt x="752981" y="1099005"/>
                </a:lnTo>
                <a:lnTo>
                  <a:pt x="796140" y="1081797"/>
                </a:lnTo>
                <a:lnTo>
                  <a:pt x="837468" y="1061230"/>
                </a:lnTo>
                <a:lnTo>
                  <a:pt x="876795" y="1037473"/>
                </a:lnTo>
                <a:lnTo>
                  <a:pt x="913951" y="1010697"/>
                </a:lnTo>
                <a:lnTo>
                  <a:pt x="948767" y="981072"/>
                </a:lnTo>
                <a:lnTo>
                  <a:pt x="981072" y="948767"/>
                </a:lnTo>
                <a:lnTo>
                  <a:pt x="1010697" y="913951"/>
                </a:lnTo>
                <a:lnTo>
                  <a:pt x="1037473" y="876795"/>
                </a:lnTo>
                <a:lnTo>
                  <a:pt x="1061230" y="837468"/>
                </a:lnTo>
                <a:lnTo>
                  <a:pt x="1081797" y="796140"/>
                </a:lnTo>
                <a:lnTo>
                  <a:pt x="1099005" y="752981"/>
                </a:lnTo>
                <a:lnTo>
                  <a:pt x="1112685" y="708161"/>
                </a:lnTo>
                <a:lnTo>
                  <a:pt x="1122666" y="661848"/>
                </a:lnTo>
                <a:lnTo>
                  <a:pt x="1128780" y="614214"/>
                </a:lnTo>
                <a:lnTo>
                  <a:pt x="1130855" y="565427"/>
                </a:lnTo>
                <a:lnTo>
                  <a:pt x="1128780" y="516640"/>
                </a:lnTo>
                <a:lnTo>
                  <a:pt x="1122666" y="469006"/>
                </a:lnTo>
                <a:lnTo>
                  <a:pt x="1112685" y="422694"/>
                </a:lnTo>
                <a:lnTo>
                  <a:pt x="1099005" y="377873"/>
                </a:lnTo>
                <a:lnTo>
                  <a:pt x="1081797" y="334714"/>
                </a:lnTo>
                <a:lnTo>
                  <a:pt x="1061230" y="293386"/>
                </a:lnTo>
                <a:lnTo>
                  <a:pt x="1037473" y="254059"/>
                </a:lnTo>
                <a:lnTo>
                  <a:pt x="1010697" y="216903"/>
                </a:lnTo>
                <a:lnTo>
                  <a:pt x="981072" y="182088"/>
                </a:lnTo>
                <a:lnTo>
                  <a:pt x="948767" y="149782"/>
                </a:lnTo>
                <a:lnTo>
                  <a:pt x="913951" y="120157"/>
                </a:lnTo>
                <a:lnTo>
                  <a:pt x="876795" y="93381"/>
                </a:lnTo>
                <a:lnTo>
                  <a:pt x="837468" y="69625"/>
                </a:lnTo>
                <a:lnTo>
                  <a:pt x="796140" y="49058"/>
                </a:lnTo>
                <a:lnTo>
                  <a:pt x="752981" y="31849"/>
                </a:lnTo>
                <a:lnTo>
                  <a:pt x="708161" y="18170"/>
                </a:lnTo>
                <a:lnTo>
                  <a:pt x="661848" y="8188"/>
                </a:lnTo>
                <a:lnTo>
                  <a:pt x="614214" y="2075"/>
                </a:lnTo>
                <a:lnTo>
                  <a:pt x="5654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8545833" y="9989142"/>
            <a:ext cx="1130935" cy="1130935"/>
          </a:xfrm>
          <a:custGeom>
            <a:avLst/>
            <a:gdLst/>
            <a:ahLst/>
            <a:cxnLst/>
            <a:rect l="l" t="t" r="r" b="b"/>
            <a:pathLst>
              <a:path w="1130934" h="1130934">
                <a:moveTo>
                  <a:pt x="565427" y="1130855"/>
                </a:moveTo>
                <a:lnTo>
                  <a:pt x="614214" y="1128780"/>
                </a:lnTo>
                <a:lnTo>
                  <a:pt x="661848" y="1122666"/>
                </a:lnTo>
                <a:lnTo>
                  <a:pt x="708161" y="1112685"/>
                </a:lnTo>
                <a:lnTo>
                  <a:pt x="752981" y="1099005"/>
                </a:lnTo>
                <a:lnTo>
                  <a:pt x="796140" y="1081797"/>
                </a:lnTo>
                <a:lnTo>
                  <a:pt x="837468" y="1061230"/>
                </a:lnTo>
                <a:lnTo>
                  <a:pt x="876795" y="1037473"/>
                </a:lnTo>
                <a:lnTo>
                  <a:pt x="913951" y="1010698"/>
                </a:lnTo>
                <a:lnTo>
                  <a:pt x="948767" y="981072"/>
                </a:lnTo>
                <a:lnTo>
                  <a:pt x="981072" y="948767"/>
                </a:lnTo>
                <a:lnTo>
                  <a:pt x="1010698" y="913951"/>
                </a:lnTo>
                <a:lnTo>
                  <a:pt x="1037473" y="876795"/>
                </a:lnTo>
                <a:lnTo>
                  <a:pt x="1061230" y="837468"/>
                </a:lnTo>
                <a:lnTo>
                  <a:pt x="1081797" y="796140"/>
                </a:lnTo>
                <a:lnTo>
                  <a:pt x="1099005" y="752981"/>
                </a:lnTo>
                <a:lnTo>
                  <a:pt x="1112685" y="708161"/>
                </a:lnTo>
                <a:lnTo>
                  <a:pt x="1122666" y="661848"/>
                </a:lnTo>
                <a:lnTo>
                  <a:pt x="1128780" y="614214"/>
                </a:lnTo>
                <a:lnTo>
                  <a:pt x="1130855" y="565427"/>
                </a:lnTo>
                <a:lnTo>
                  <a:pt x="1128780" y="516640"/>
                </a:lnTo>
                <a:lnTo>
                  <a:pt x="1122666" y="469006"/>
                </a:lnTo>
                <a:lnTo>
                  <a:pt x="1112685" y="422694"/>
                </a:lnTo>
                <a:lnTo>
                  <a:pt x="1099005" y="377873"/>
                </a:lnTo>
                <a:lnTo>
                  <a:pt x="1081797" y="334714"/>
                </a:lnTo>
                <a:lnTo>
                  <a:pt x="1061230" y="293386"/>
                </a:lnTo>
                <a:lnTo>
                  <a:pt x="1037473" y="254059"/>
                </a:lnTo>
                <a:lnTo>
                  <a:pt x="1010698" y="216903"/>
                </a:lnTo>
                <a:lnTo>
                  <a:pt x="981072" y="182088"/>
                </a:lnTo>
                <a:lnTo>
                  <a:pt x="948767" y="149782"/>
                </a:lnTo>
                <a:lnTo>
                  <a:pt x="913951" y="120157"/>
                </a:lnTo>
                <a:lnTo>
                  <a:pt x="876795" y="93381"/>
                </a:lnTo>
                <a:lnTo>
                  <a:pt x="837468" y="69625"/>
                </a:lnTo>
                <a:lnTo>
                  <a:pt x="796140" y="49058"/>
                </a:lnTo>
                <a:lnTo>
                  <a:pt x="752981" y="31849"/>
                </a:lnTo>
                <a:lnTo>
                  <a:pt x="708161" y="18170"/>
                </a:lnTo>
                <a:lnTo>
                  <a:pt x="661848" y="8188"/>
                </a:lnTo>
                <a:lnTo>
                  <a:pt x="614214" y="2075"/>
                </a:lnTo>
                <a:lnTo>
                  <a:pt x="565427" y="0"/>
                </a:lnTo>
                <a:lnTo>
                  <a:pt x="516641" y="2075"/>
                </a:lnTo>
                <a:lnTo>
                  <a:pt x="469006" y="8188"/>
                </a:lnTo>
                <a:lnTo>
                  <a:pt x="422694" y="18170"/>
                </a:lnTo>
                <a:lnTo>
                  <a:pt x="377873" y="31849"/>
                </a:lnTo>
                <a:lnTo>
                  <a:pt x="334714" y="49058"/>
                </a:lnTo>
                <a:lnTo>
                  <a:pt x="293386" y="69625"/>
                </a:lnTo>
                <a:lnTo>
                  <a:pt x="254060" y="93381"/>
                </a:lnTo>
                <a:lnTo>
                  <a:pt x="216904" y="120157"/>
                </a:lnTo>
                <a:lnTo>
                  <a:pt x="182088" y="149782"/>
                </a:lnTo>
                <a:lnTo>
                  <a:pt x="149783" y="182088"/>
                </a:lnTo>
                <a:lnTo>
                  <a:pt x="120157" y="216903"/>
                </a:lnTo>
                <a:lnTo>
                  <a:pt x="93381" y="254059"/>
                </a:lnTo>
                <a:lnTo>
                  <a:pt x="69625" y="293386"/>
                </a:lnTo>
                <a:lnTo>
                  <a:pt x="49058" y="334714"/>
                </a:lnTo>
                <a:lnTo>
                  <a:pt x="31849" y="377873"/>
                </a:lnTo>
                <a:lnTo>
                  <a:pt x="18170" y="422694"/>
                </a:lnTo>
                <a:lnTo>
                  <a:pt x="8188" y="469006"/>
                </a:lnTo>
                <a:lnTo>
                  <a:pt x="2075" y="516640"/>
                </a:lnTo>
                <a:lnTo>
                  <a:pt x="0" y="565427"/>
                </a:lnTo>
                <a:lnTo>
                  <a:pt x="2075" y="614214"/>
                </a:lnTo>
                <a:lnTo>
                  <a:pt x="8188" y="661848"/>
                </a:lnTo>
                <a:lnTo>
                  <a:pt x="18170" y="708161"/>
                </a:lnTo>
                <a:lnTo>
                  <a:pt x="31849" y="752981"/>
                </a:lnTo>
                <a:lnTo>
                  <a:pt x="49058" y="796140"/>
                </a:lnTo>
                <a:lnTo>
                  <a:pt x="69625" y="837468"/>
                </a:lnTo>
                <a:lnTo>
                  <a:pt x="93381" y="876795"/>
                </a:lnTo>
                <a:lnTo>
                  <a:pt x="120157" y="913951"/>
                </a:lnTo>
                <a:lnTo>
                  <a:pt x="149783" y="948767"/>
                </a:lnTo>
                <a:lnTo>
                  <a:pt x="182088" y="981072"/>
                </a:lnTo>
                <a:lnTo>
                  <a:pt x="216904" y="1010698"/>
                </a:lnTo>
                <a:lnTo>
                  <a:pt x="254060" y="1037473"/>
                </a:lnTo>
                <a:lnTo>
                  <a:pt x="293386" y="1061230"/>
                </a:lnTo>
                <a:lnTo>
                  <a:pt x="334714" y="1081797"/>
                </a:lnTo>
                <a:lnTo>
                  <a:pt x="377873" y="1099005"/>
                </a:lnTo>
                <a:lnTo>
                  <a:pt x="422694" y="1112685"/>
                </a:lnTo>
                <a:lnTo>
                  <a:pt x="469006" y="1122666"/>
                </a:lnTo>
                <a:lnTo>
                  <a:pt x="516641" y="1128780"/>
                </a:lnTo>
                <a:lnTo>
                  <a:pt x="565427" y="1130855"/>
                </a:lnTo>
                <a:close/>
              </a:path>
            </a:pathLst>
          </a:custGeom>
          <a:ln w="31411">
            <a:solidFill>
              <a:srgbClr val="0499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8658919" y="10102228"/>
            <a:ext cx="904875" cy="904875"/>
          </a:xfrm>
          <a:custGeom>
            <a:avLst/>
            <a:gdLst/>
            <a:ahLst/>
            <a:cxnLst/>
            <a:rect l="l" t="t" r="r" b="b"/>
            <a:pathLst>
              <a:path w="904875" h="904875">
                <a:moveTo>
                  <a:pt x="452342" y="0"/>
                </a:moveTo>
                <a:lnTo>
                  <a:pt x="403054" y="2654"/>
                </a:lnTo>
                <a:lnTo>
                  <a:pt x="355303" y="10433"/>
                </a:lnTo>
                <a:lnTo>
                  <a:pt x="309366" y="23060"/>
                </a:lnTo>
                <a:lnTo>
                  <a:pt x="265518" y="40260"/>
                </a:lnTo>
                <a:lnTo>
                  <a:pt x="224035" y="61757"/>
                </a:lnTo>
                <a:lnTo>
                  <a:pt x="185193" y="87274"/>
                </a:lnTo>
                <a:lnTo>
                  <a:pt x="149269" y="116537"/>
                </a:lnTo>
                <a:lnTo>
                  <a:pt x="116537" y="149268"/>
                </a:lnTo>
                <a:lnTo>
                  <a:pt x="87275" y="185193"/>
                </a:lnTo>
                <a:lnTo>
                  <a:pt x="61757" y="224035"/>
                </a:lnTo>
                <a:lnTo>
                  <a:pt x="40260" y="265517"/>
                </a:lnTo>
                <a:lnTo>
                  <a:pt x="23060" y="309365"/>
                </a:lnTo>
                <a:lnTo>
                  <a:pt x="10433" y="355303"/>
                </a:lnTo>
                <a:lnTo>
                  <a:pt x="2654" y="403054"/>
                </a:lnTo>
                <a:lnTo>
                  <a:pt x="0" y="452342"/>
                </a:lnTo>
                <a:lnTo>
                  <a:pt x="2654" y="501630"/>
                </a:lnTo>
                <a:lnTo>
                  <a:pt x="10433" y="549380"/>
                </a:lnTo>
                <a:lnTo>
                  <a:pt x="23060" y="595318"/>
                </a:lnTo>
                <a:lnTo>
                  <a:pt x="40260" y="639166"/>
                </a:lnTo>
                <a:lnTo>
                  <a:pt x="61757" y="680648"/>
                </a:lnTo>
                <a:lnTo>
                  <a:pt x="87275" y="719490"/>
                </a:lnTo>
                <a:lnTo>
                  <a:pt x="116537" y="755415"/>
                </a:lnTo>
                <a:lnTo>
                  <a:pt x="149269" y="788146"/>
                </a:lnTo>
                <a:lnTo>
                  <a:pt x="185193" y="817409"/>
                </a:lnTo>
                <a:lnTo>
                  <a:pt x="224035" y="842927"/>
                </a:lnTo>
                <a:lnTo>
                  <a:pt x="265518" y="864423"/>
                </a:lnTo>
                <a:lnTo>
                  <a:pt x="309366" y="881624"/>
                </a:lnTo>
                <a:lnTo>
                  <a:pt x="355303" y="894251"/>
                </a:lnTo>
                <a:lnTo>
                  <a:pt x="403054" y="902030"/>
                </a:lnTo>
                <a:lnTo>
                  <a:pt x="452342" y="904684"/>
                </a:lnTo>
                <a:lnTo>
                  <a:pt x="501630" y="902030"/>
                </a:lnTo>
                <a:lnTo>
                  <a:pt x="549380" y="894251"/>
                </a:lnTo>
                <a:lnTo>
                  <a:pt x="595318" y="881624"/>
                </a:lnTo>
                <a:lnTo>
                  <a:pt x="639166" y="864423"/>
                </a:lnTo>
                <a:lnTo>
                  <a:pt x="680648" y="842927"/>
                </a:lnTo>
                <a:lnTo>
                  <a:pt x="719490" y="817409"/>
                </a:lnTo>
                <a:lnTo>
                  <a:pt x="755415" y="788146"/>
                </a:lnTo>
                <a:lnTo>
                  <a:pt x="788146" y="755415"/>
                </a:lnTo>
                <a:lnTo>
                  <a:pt x="817409" y="719490"/>
                </a:lnTo>
                <a:lnTo>
                  <a:pt x="842927" y="680648"/>
                </a:lnTo>
                <a:lnTo>
                  <a:pt x="864423" y="639166"/>
                </a:lnTo>
                <a:lnTo>
                  <a:pt x="881624" y="595318"/>
                </a:lnTo>
                <a:lnTo>
                  <a:pt x="894251" y="549380"/>
                </a:lnTo>
                <a:lnTo>
                  <a:pt x="902030" y="501630"/>
                </a:lnTo>
                <a:lnTo>
                  <a:pt x="904684" y="452342"/>
                </a:lnTo>
                <a:lnTo>
                  <a:pt x="902030" y="403054"/>
                </a:lnTo>
                <a:lnTo>
                  <a:pt x="894251" y="355303"/>
                </a:lnTo>
                <a:lnTo>
                  <a:pt x="881624" y="309365"/>
                </a:lnTo>
                <a:lnTo>
                  <a:pt x="864423" y="265517"/>
                </a:lnTo>
                <a:lnTo>
                  <a:pt x="842927" y="224035"/>
                </a:lnTo>
                <a:lnTo>
                  <a:pt x="817409" y="185193"/>
                </a:lnTo>
                <a:lnTo>
                  <a:pt x="788146" y="149268"/>
                </a:lnTo>
                <a:lnTo>
                  <a:pt x="755415" y="116537"/>
                </a:lnTo>
                <a:lnTo>
                  <a:pt x="719490" y="87274"/>
                </a:lnTo>
                <a:lnTo>
                  <a:pt x="680648" y="61757"/>
                </a:lnTo>
                <a:lnTo>
                  <a:pt x="639166" y="40260"/>
                </a:lnTo>
                <a:lnTo>
                  <a:pt x="595318" y="23060"/>
                </a:lnTo>
                <a:lnTo>
                  <a:pt x="549380" y="10433"/>
                </a:lnTo>
                <a:lnTo>
                  <a:pt x="501630" y="2654"/>
                </a:lnTo>
                <a:lnTo>
                  <a:pt x="452342" y="0"/>
                </a:lnTo>
                <a:close/>
              </a:path>
            </a:pathLst>
          </a:custGeom>
          <a:solidFill>
            <a:srgbClr val="0499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536991" y="782725"/>
            <a:ext cx="4190365" cy="3778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300">
                <a:solidFill>
                  <a:srgbClr val="049999"/>
                </a:solidFill>
                <a:latin typeface="Arial"/>
                <a:cs typeface="Arial"/>
              </a:rPr>
              <a:t>CONTEÚDOS </a:t>
            </a:r>
            <a:r>
              <a:rPr dirty="0" sz="2300" spc="0">
                <a:solidFill>
                  <a:srgbClr val="049999"/>
                </a:solidFill>
                <a:latin typeface="Arial"/>
                <a:cs typeface="Arial"/>
              </a:rPr>
              <a:t>E</a:t>
            </a:r>
            <a:r>
              <a:rPr dirty="0" sz="2300" spc="-45">
                <a:solidFill>
                  <a:srgbClr val="049999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049999"/>
                </a:solidFill>
                <a:latin typeface="Arial"/>
                <a:cs typeface="Arial"/>
              </a:rPr>
              <a:t>HABILIDADES</a:t>
            </a:r>
            <a:endParaRPr sz="23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18379" y="441253"/>
            <a:ext cx="923680" cy="8835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8933847" y="10193713"/>
            <a:ext cx="345440" cy="740410"/>
          </a:xfrm>
          <a:prstGeom prst="rect">
            <a:avLst/>
          </a:prstGeom>
        </p:spPr>
        <p:txBody>
          <a:bodyPr wrap="square" lIns="0" tIns="36195" rIns="0" bIns="0" rtlCol="0" vert="horz">
            <a:spAutoFit/>
          </a:bodyPr>
          <a:lstStyle/>
          <a:p>
            <a:pPr marL="28575">
              <a:lnSpc>
                <a:spcPct val="100000"/>
              </a:lnSpc>
              <a:spcBef>
                <a:spcPts val="285"/>
              </a:spcBef>
            </a:pPr>
            <a:fld id="{81D60167-4931-47E6-BA6A-407CBD079E47}" type="slidenum">
              <a:rPr dirty="0" sz="4100" spc="5">
                <a:solidFill>
                  <a:srgbClr val="FFFFFF"/>
                </a:solidFill>
                <a:latin typeface="Arial"/>
                <a:cs typeface="Arial"/>
              </a:rPr>
              <a:t>8</a:t>
            </a:fld>
            <a:endParaRPr sz="4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6991" y="1492490"/>
            <a:ext cx="6790690" cy="842644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0"/>
              <a:t>O </a:t>
            </a:r>
            <a:r>
              <a:rPr dirty="0"/>
              <a:t>que é</a:t>
            </a:r>
            <a:r>
              <a:rPr dirty="0" spc="-30"/>
              <a:t> </a:t>
            </a:r>
            <a:r>
              <a:rPr dirty="0" spc="-5"/>
              <a:t>fermentação?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36991" y="2562618"/>
            <a:ext cx="16964025" cy="1531620"/>
          </a:xfrm>
          <a:prstGeom prst="rect">
            <a:avLst/>
          </a:prstGeom>
        </p:spPr>
        <p:txBody>
          <a:bodyPr wrap="square" lIns="0" tIns="39370" rIns="0" bIns="0" rtlCol="0" vert="horz">
            <a:spAutoFit/>
          </a:bodyPr>
          <a:lstStyle/>
          <a:p>
            <a:pPr marL="12700" marR="5080">
              <a:lnSpc>
                <a:spcPts val="5920"/>
              </a:lnSpc>
              <a:spcBef>
                <a:spcPts val="310"/>
              </a:spcBef>
              <a:tabLst>
                <a:tab pos="885825" algn="l"/>
                <a:tab pos="1409700" algn="l"/>
                <a:tab pos="2799080" algn="l"/>
                <a:tab pos="3672840" algn="l"/>
                <a:tab pos="4977765" algn="l"/>
                <a:tab pos="5850890" algn="l"/>
                <a:tab pos="6395720" algn="l"/>
                <a:tab pos="7269480" algn="l"/>
                <a:tab pos="9538970" algn="l"/>
                <a:tab pos="11948795" algn="l"/>
                <a:tab pos="14541500" algn="l"/>
                <a:tab pos="15902940" algn="l"/>
              </a:tabLst>
            </a:pPr>
            <a:r>
              <a:rPr dirty="0" sz="4950" spc="-5">
                <a:latin typeface="Arial"/>
                <a:cs typeface="Arial"/>
              </a:rPr>
              <a:t>P</a:t>
            </a:r>
            <a:r>
              <a:rPr dirty="0" sz="4950" spc="-55">
                <a:latin typeface="Arial"/>
                <a:cs typeface="Arial"/>
              </a:rPr>
              <a:t>r</a:t>
            </a:r>
            <a:r>
              <a:rPr dirty="0" sz="4950" spc="-5">
                <a:latin typeface="Arial"/>
                <a:cs typeface="Arial"/>
              </a:rPr>
              <a:t>ocesso</a:t>
            </a:r>
            <a:r>
              <a:rPr dirty="0" sz="4950">
                <a:latin typeface="Arial"/>
                <a:cs typeface="Arial"/>
              </a:rPr>
              <a:t>	</a:t>
            </a:r>
            <a:r>
              <a:rPr dirty="0" sz="4950" spc="-5">
                <a:latin typeface="Arial"/>
                <a:cs typeface="Arial"/>
              </a:rPr>
              <a:t>de</a:t>
            </a:r>
            <a:r>
              <a:rPr dirty="0" sz="4950">
                <a:latin typeface="Arial"/>
                <a:cs typeface="Arial"/>
              </a:rPr>
              <a:t>	</a:t>
            </a:r>
            <a:r>
              <a:rPr dirty="0" sz="4950" spc="-5">
                <a:latin typeface="Arial"/>
                <a:cs typeface="Arial"/>
              </a:rPr>
              <a:t>liberação</a:t>
            </a:r>
            <a:r>
              <a:rPr dirty="0" sz="4950">
                <a:latin typeface="Arial"/>
                <a:cs typeface="Arial"/>
              </a:rPr>
              <a:t>	</a:t>
            </a:r>
            <a:r>
              <a:rPr dirty="0" sz="4950" spc="-5">
                <a:latin typeface="Arial"/>
                <a:cs typeface="Arial"/>
              </a:rPr>
              <a:t>de</a:t>
            </a:r>
            <a:r>
              <a:rPr dirty="0" sz="4950">
                <a:latin typeface="Arial"/>
                <a:cs typeface="Arial"/>
              </a:rPr>
              <a:t>	</a:t>
            </a:r>
            <a:r>
              <a:rPr dirty="0" sz="4950" spc="-5">
                <a:latin typeface="Arial"/>
                <a:cs typeface="Arial"/>
              </a:rPr>
              <a:t>energia</a:t>
            </a:r>
            <a:r>
              <a:rPr dirty="0" sz="4950">
                <a:latin typeface="Arial"/>
                <a:cs typeface="Arial"/>
              </a:rPr>
              <a:t>	</a:t>
            </a:r>
            <a:r>
              <a:rPr dirty="0" sz="4950" spc="-5">
                <a:latin typeface="Arial"/>
                <a:cs typeface="Arial"/>
              </a:rPr>
              <a:t>(síntese</a:t>
            </a:r>
            <a:r>
              <a:rPr dirty="0" sz="4950">
                <a:latin typeface="Arial"/>
                <a:cs typeface="Arial"/>
              </a:rPr>
              <a:t>	</a:t>
            </a:r>
            <a:r>
              <a:rPr dirty="0" sz="4950" spc="-5">
                <a:latin typeface="Arial"/>
                <a:cs typeface="Arial"/>
              </a:rPr>
              <a:t>de</a:t>
            </a:r>
            <a:r>
              <a:rPr dirty="0" sz="4950" spc="-260">
                <a:latin typeface="Arial"/>
                <a:cs typeface="Arial"/>
              </a:rPr>
              <a:t> </a:t>
            </a:r>
            <a:r>
              <a:rPr dirty="0" sz="4950" spc="-225">
                <a:latin typeface="Arial"/>
                <a:cs typeface="Arial"/>
              </a:rPr>
              <a:t>A</a:t>
            </a:r>
            <a:r>
              <a:rPr dirty="0" sz="4950" spc="-5">
                <a:latin typeface="Arial"/>
                <a:cs typeface="Arial"/>
              </a:rPr>
              <a:t>TP),</a:t>
            </a:r>
            <a:r>
              <a:rPr dirty="0" sz="4950">
                <a:latin typeface="Arial"/>
                <a:cs typeface="Arial"/>
              </a:rPr>
              <a:t>	</a:t>
            </a:r>
            <a:r>
              <a:rPr dirty="0" sz="4950" spc="-5">
                <a:latin typeface="Arial"/>
                <a:cs typeface="Arial"/>
              </a:rPr>
              <a:t>mas</a:t>
            </a:r>
            <a:r>
              <a:rPr dirty="0" sz="4950">
                <a:latin typeface="Arial"/>
                <a:cs typeface="Arial"/>
              </a:rPr>
              <a:t>	</a:t>
            </a:r>
            <a:r>
              <a:rPr dirty="0" sz="4950" spc="-5">
                <a:latin typeface="Arial"/>
                <a:cs typeface="Arial"/>
              </a:rPr>
              <a:t>não  </a:t>
            </a:r>
            <a:r>
              <a:rPr dirty="0" sz="4950" spc="-5">
                <a:latin typeface="Arial"/>
                <a:cs typeface="Arial"/>
              </a:rPr>
              <a:t>há	a	</a:t>
            </a:r>
            <a:r>
              <a:rPr dirty="0" sz="4950">
                <a:latin typeface="Arial"/>
                <a:cs typeface="Arial"/>
              </a:rPr>
              <a:t>participação	</a:t>
            </a:r>
            <a:r>
              <a:rPr dirty="0" sz="4950" spc="-5">
                <a:latin typeface="Arial"/>
                <a:cs typeface="Arial"/>
              </a:rPr>
              <a:t>do	</a:t>
            </a:r>
            <a:r>
              <a:rPr dirty="0" sz="4950" spc="-10">
                <a:latin typeface="Arial"/>
                <a:cs typeface="Arial"/>
              </a:rPr>
              <a:t>oxigênio.</a:t>
            </a:r>
            <a:endParaRPr sz="49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402" y="0"/>
            <a:ext cx="856615" cy="11308715"/>
          </a:xfrm>
          <a:custGeom>
            <a:avLst/>
            <a:gdLst/>
            <a:ahLst/>
            <a:cxnLst/>
            <a:rect l="l" t="t" r="r" b="b"/>
            <a:pathLst>
              <a:path w="856615" h="11308715">
                <a:moveTo>
                  <a:pt x="0" y="11308556"/>
                </a:moveTo>
                <a:lnTo>
                  <a:pt x="856248" y="11308556"/>
                </a:lnTo>
                <a:lnTo>
                  <a:pt x="856248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7DBD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-3" y="0"/>
            <a:ext cx="1254125" cy="11308715"/>
          </a:xfrm>
          <a:custGeom>
            <a:avLst/>
            <a:gdLst/>
            <a:ahLst/>
            <a:cxnLst/>
            <a:rect l="l" t="t" r="r" b="b"/>
            <a:pathLst>
              <a:path w="1254125" h="11308715">
                <a:moveTo>
                  <a:pt x="801022" y="0"/>
                </a:moveTo>
                <a:lnTo>
                  <a:pt x="0" y="0"/>
                </a:lnTo>
                <a:lnTo>
                  <a:pt x="0" y="11308550"/>
                </a:lnTo>
                <a:lnTo>
                  <a:pt x="801022" y="11308550"/>
                </a:lnTo>
                <a:lnTo>
                  <a:pt x="801022" y="1510190"/>
                </a:lnTo>
                <a:lnTo>
                  <a:pt x="846420" y="1495179"/>
                </a:lnTo>
                <a:lnTo>
                  <a:pt x="890213" y="1476880"/>
                </a:lnTo>
                <a:lnTo>
                  <a:pt x="932253" y="1455438"/>
                </a:lnTo>
                <a:lnTo>
                  <a:pt x="972392" y="1431003"/>
                </a:lnTo>
                <a:lnTo>
                  <a:pt x="1010482" y="1403721"/>
                </a:lnTo>
                <a:lnTo>
                  <a:pt x="1046376" y="1373739"/>
                </a:lnTo>
                <a:lnTo>
                  <a:pt x="1079924" y="1341206"/>
                </a:lnTo>
                <a:lnTo>
                  <a:pt x="1110980" y="1306267"/>
                </a:lnTo>
                <a:lnTo>
                  <a:pt x="1139395" y="1269072"/>
                </a:lnTo>
                <a:lnTo>
                  <a:pt x="1165021" y="1229766"/>
                </a:lnTo>
                <a:lnTo>
                  <a:pt x="1187711" y="1188498"/>
                </a:lnTo>
                <a:lnTo>
                  <a:pt x="1207316" y="1145414"/>
                </a:lnTo>
                <a:lnTo>
                  <a:pt x="1223688" y="1100663"/>
                </a:lnTo>
                <a:lnTo>
                  <a:pt x="1236679" y="1054391"/>
                </a:lnTo>
                <a:lnTo>
                  <a:pt x="1246142" y="1006745"/>
                </a:lnTo>
                <a:lnTo>
                  <a:pt x="1251929" y="957874"/>
                </a:lnTo>
                <a:lnTo>
                  <a:pt x="1253890" y="907925"/>
                </a:lnTo>
                <a:lnTo>
                  <a:pt x="1251929" y="857975"/>
                </a:lnTo>
                <a:lnTo>
                  <a:pt x="1246142" y="809104"/>
                </a:lnTo>
                <a:lnTo>
                  <a:pt x="1236679" y="761459"/>
                </a:lnTo>
                <a:lnTo>
                  <a:pt x="1223688" y="715187"/>
                </a:lnTo>
                <a:lnTo>
                  <a:pt x="1207316" y="670436"/>
                </a:lnTo>
                <a:lnTo>
                  <a:pt x="1187711" y="627353"/>
                </a:lnTo>
                <a:lnTo>
                  <a:pt x="1165021" y="586084"/>
                </a:lnTo>
                <a:lnTo>
                  <a:pt x="1139395" y="546779"/>
                </a:lnTo>
                <a:lnTo>
                  <a:pt x="1110980" y="509583"/>
                </a:lnTo>
                <a:lnTo>
                  <a:pt x="1079924" y="474645"/>
                </a:lnTo>
                <a:lnTo>
                  <a:pt x="1046376" y="442111"/>
                </a:lnTo>
                <a:lnTo>
                  <a:pt x="1010482" y="412130"/>
                </a:lnTo>
                <a:lnTo>
                  <a:pt x="972392" y="384847"/>
                </a:lnTo>
                <a:lnTo>
                  <a:pt x="932253" y="360412"/>
                </a:lnTo>
                <a:lnTo>
                  <a:pt x="890213" y="338971"/>
                </a:lnTo>
                <a:lnTo>
                  <a:pt x="846420" y="320671"/>
                </a:lnTo>
                <a:lnTo>
                  <a:pt x="801022" y="305660"/>
                </a:lnTo>
                <a:lnTo>
                  <a:pt x="801022" y="0"/>
                </a:lnTo>
                <a:close/>
              </a:path>
            </a:pathLst>
          </a:custGeom>
          <a:solidFill>
            <a:srgbClr val="0499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9371135" y="10265720"/>
            <a:ext cx="733425" cy="652145"/>
          </a:xfrm>
          <a:custGeom>
            <a:avLst/>
            <a:gdLst/>
            <a:ahLst/>
            <a:cxnLst/>
            <a:rect l="l" t="t" r="r" b="b"/>
            <a:pathLst>
              <a:path w="733425" h="652145">
                <a:moveTo>
                  <a:pt x="732964" y="0"/>
                </a:moveTo>
                <a:lnTo>
                  <a:pt x="0" y="0"/>
                </a:lnTo>
                <a:lnTo>
                  <a:pt x="0" y="651895"/>
                </a:lnTo>
                <a:lnTo>
                  <a:pt x="732964" y="651895"/>
                </a:lnTo>
                <a:lnTo>
                  <a:pt x="732964" y="0"/>
                </a:lnTo>
                <a:close/>
              </a:path>
            </a:pathLst>
          </a:custGeom>
          <a:solidFill>
            <a:srgbClr val="0499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8545833" y="9989142"/>
            <a:ext cx="1130935" cy="1130935"/>
          </a:xfrm>
          <a:custGeom>
            <a:avLst/>
            <a:gdLst/>
            <a:ahLst/>
            <a:cxnLst/>
            <a:rect l="l" t="t" r="r" b="b"/>
            <a:pathLst>
              <a:path w="1130934" h="1130934">
                <a:moveTo>
                  <a:pt x="565427" y="0"/>
                </a:moveTo>
                <a:lnTo>
                  <a:pt x="516641" y="2075"/>
                </a:lnTo>
                <a:lnTo>
                  <a:pt x="469006" y="8188"/>
                </a:lnTo>
                <a:lnTo>
                  <a:pt x="422694" y="18170"/>
                </a:lnTo>
                <a:lnTo>
                  <a:pt x="377873" y="31849"/>
                </a:lnTo>
                <a:lnTo>
                  <a:pt x="334714" y="49058"/>
                </a:lnTo>
                <a:lnTo>
                  <a:pt x="293386" y="69625"/>
                </a:lnTo>
                <a:lnTo>
                  <a:pt x="254060" y="93381"/>
                </a:lnTo>
                <a:lnTo>
                  <a:pt x="216904" y="120157"/>
                </a:lnTo>
                <a:lnTo>
                  <a:pt x="182088" y="149782"/>
                </a:lnTo>
                <a:lnTo>
                  <a:pt x="149783" y="182088"/>
                </a:lnTo>
                <a:lnTo>
                  <a:pt x="120157" y="216903"/>
                </a:lnTo>
                <a:lnTo>
                  <a:pt x="93381" y="254059"/>
                </a:lnTo>
                <a:lnTo>
                  <a:pt x="69625" y="293386"/>
                </a:lnTo>
                <a:lnTo>
                  <a:pt x="49058" y="334714"/>
                </a:lnTo>
                <a:lnTo>
                  <a:pt x="31849" y="377873"/>
                </a:lnTo>
                <a:lnTo>
                  <a:pt x="18170" y="422694"/>
                </a:lnTo>
                <a:lnTo>
                  <a:pt x="8188" y="469006"/>
                </a:lnTo>
                <a:lnTo>
                  <a:pt x="2075" y="516640"/>
                </a:lnTo>
                <a:lnTo>
                  <a:pt x="0" y="565427"/>
                </a:lnTo>
                <a:lnTo>
                  <a:pt x="2075" y="614214"/>
                </a:lnTo>
                <a:lnTo>
                  <a:pt x="8188" y="661848"/>
                </a:lnTo>
                <a:lnTo>
                  <a:pt x="18170" y="708161"/>
                </a:lnTo>
                <a:lnTo>
                  <a:pt x="31849" y="752981"/>
                </a:lnTo>
                <a:lnTo>
                  <a:pt x="49058" y="796140"/>
                </a:lnTo>
                <a:lnTo>
                  <a:pt x="69625" y="837468"/>
                </a:lnTo>
                <a:lnTo>
                  <a:pt x="93381" y="876795"/>
                </a:lnTo>
                <a:lnTo>
                  <a:pt x="120157" y="913951"/>
                </a:lnTo>
                <a:lnTo>
                  <a:pt x="149783" y="948767"/>
                </a:lnTo>
                <a:lnTo>
                  <a:pt x="182088" y="981072"/>
                </a:lnTo>
                <a:lnTo>
                  <a:pt x="216904" y="1010697"/>
                </a:lnTo>
                <a:lnTo>
                  <a:pt x="254060" y="1037473"/>
                </a:lnTo>
                <a:lnTo>
                  <a:pt x="293386" y="1061230"/>
                </a:lnTo>
                <a:lnTo>
                  <a:pt x="334714" y="1081797"/>
                </a:lnTo>
                <a:lnTo>
                  <a:pt x="377873" y="1099005"/>
                </a:lnTo>
                <a:lnTo>
                  <a:pt x="422694" y="1112685"/>
                </a:lnTo>
                <a:lnTo>
                  <a:pt x="469006" y="1122666"/>
                </a:lnTo>
                <a:lnTo>
                  <a:pt x="516641" y="1128780"/>
                </a:lnTo>
                <a:lnTo>
                  <a:pt x="565427" y="1130855"/>
                </a:lnTo>
                <a:lnTo>
                  <a:pt x="614214" y="1128780"/>
                </a:lnTo>
                <a:lnTo>
                  <a:pt x="661848" y="1122666"/>
                </a:lnTo>
                <a:lnTo>
                  <a:pt x="708161" y="1112685"/>
                </a:lnTo>
                <a:lnTo>
                  <a:pt x="752981" y="1099005"/>
                </a:lnTo>
                <a:lnTo>
                  <a:pt x="796140" y="1081797"/>
                </a:lnTo>
                <a:lnTo>
                  <a:pt x="837468" y="1061230"/>
                </a:lnTo>
                <a:lnTo>
                  <a:pt x="876795" y="1037473"/>
                </a:lnTo>
                <a:lnTo>
                  <a:pt x="913951" y="1010697"/>
                </a:lnTo>
                <a:lnTo>
                  <a:pt x="948767" y="981072"/>
                </a:lnTo>
                <a:lnTo>
                  <a:pt x="981072" y="948767"/>
                </a:lnTo>
                <a:lnTo>
                  <a:pt x="1010697" y="913951"/>
                </a:lnTo>
                <a:lnTo>
                  <a:pt x="1037473" y="876795"/>
                </a:lnTo>
                <a:lnTo>
                  <a:pt x="1061230" y="837468"/>
                </a:lnTo>
                <a:lnTo>
                  <a:pt x="1081797" y="796140"/>
                </a:lnTo>
                <a:lnTo>
                  <a:pt x="1099005" y="752981"/>
                </a:lnTo>
                <a:lnTo>
                  <a:pt x="1112685" y="708161"/>
                </a:lnTo>
                <a:lnTo>
                  <a:pt x="1122666" y="661848"/>
                </a:lnTo>
                <a:lnTo>
                  <a:pt x="1128780" y="614214"/>
                </a:lnTo>
                <a:lnTo>
                  <a:pt x="1130855" y="565427"/>
                </a:lnTo>
                <a:lnTo>
                  <a:pt x="1128780" y="516640"/>
                </a:lnTo>
                <a:lnTo>
                  <a:pt x="1122666" y="469006"/>
                </a:lnTo>
                <a:lnTo>
                  <a:pt x="1112685" y="422694"/>
                </a:lnTo>
                <a:lnTo>
                  <a:pt x="1099005" y="377873"/>
                </a:lnTo>
                <a:lnTo>
                  <a:pt x="1081797" y="334714"/>
                </a:lnTo>
                <a:lnTo>
                  <a:pt x="1061230" y="293386"/>
                </a:lnTo>
                <a:lnTo>
                  <a:pt x="1037473" y="254059"/>
                </a:lnTo>
                <a:lnTo>
                  <a:pt x="1010697" y="216903"/>
                </a:lnTo>
                <a:lnTo>
                  <a:pt x="981072" y="182088"/>
                </a:lnTo>
                <a:lnTo>
                  <a:pt x="948767" y="149782"/>
                </a:lnTo>
                <a:lnTo>
                  <a:pt x="913951" y="120157"/>
                </a:lnTo>
                <a:lnTo>
                  <a:pt x="876795" y="93381"/>
                </a:lnTo>
                <a:lnTo>
                  <a:pt x="837468" y="69625"/>
                </a:lnTo>
                <a:lnTo>
                  <a:pt x="796140" y="49058"/>
                </a:lnTo>
                <a:lnTo>
                  <a:pt x="752981" y="31849"/>
                </a:lnTo>
                <a:lnTo>
                  <a:pt x="708161" y="18170"/>
                </a:lnTo>
                <a:lnTo>
                  <a:pt x="661848" y="8188"/>
                </a:lnTo>
                <a:lnTo>
                  <a:pt x="614214" y="2075"/>
                </a:lnTo>
                <a:lnTo>
                  <a:pt x="5654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8545833" y="9989142"/>
            <a:ext cx="1130935" cy="1130935"/>
          </a:xfrm>
          <a:custGeom>
            <a:avLst/>
            <a:gdLst/>
            <a:ahLst/>
            <a:cxnLst/>
            <a:rect l="l" t="t" r="r" b="b"/>
            <a:pathLst>
              <a:path w="1130934" h="1130934">
                <a:moveTo>
                  <a:pt x="565427" y="1130855"/>
                </a:moveTo>
                <a:lnTo>
                  <a:pt x="614214" y="1128780"/>
                </a:lnTo>
                <a:lnTo>
                  <a:pt x="661848" y="1122666"/>
                </a:lnTo>
                <a:lnTo>
                  <a:pt x="708161" y="1112685"/>
                </a:lnTo>
                <a:lnTo>
                  <a:pt x="752981" y="1099005"/>
                </a:lnTo>
                <a:lnTo>
                  <a:pt x="796140" y="1081797"/>
                </a:lnTo>
                <a:lnTo>
                  <a:pt x="837468" y="1061230"/>
                </a:lnTo>
                <a:lnTo>
                  <a:pt x="876795" y="1037473"/>
                </a:lnTo>
                <a:lnTo>
                  <a:pt x="913951" y="1010698"/>
                </a:lnTo>
                <a:lnTo>
                  <a:pt x="948767" y="981072"/>
                </a:lnTo>
                <a:lnTo>
                  <a:pt x="981072" y="948767"/>
                </a:lnTo>
                <a:lnTo>
                  <a:pt x="1010698" y="913951"/>
                </a:lnTo>
                <a:lnTo>
                  <a:pt x="1037473" y="876795"/>
                </a:lnTo>
                <a:lnTo>
                  <a:pt x="1061230" y="837468"/>
                </a:lnTo>
                <a:lnTo>
                  <a:pt x="1081797" y="796140"/>
                </a:lnTo>
                <a:lnTo>
                  <a:pt x="1099005" y="752981"/>
                </a:lnTo>
                <a:lnTo>
                  <a:pt x="1112685" y="708161"/>
                </a:lnTo>
                <a:lnTo>
                  <a:pt x="1122666" y="661848"/>
                </a:lnTo>
                <a:lnTo>
                  <a:pt x="1128780" y="614214"/>
                </a:lnTo>
                <a:lnTo>
                  <a:pt x="1130855" y="565427"/>
                </a:lnTo>
                <a:lnTo>
                  <a:pt x="1128780" y="516640"/>
                </a:lnTo>
                <a:lnTo>
                  <a:pt x="1122666" y="469006"/>
                </a:lnTo>
                <a:lnTo>
                  <a:pt x="1112685" y="422694"/>
                </a:lnTo>
                <a:lnTo>
                  <a:pt x="1099005" y="377873"/>
                </a:lnTo>
                <a:lnTo>
                  <a:pt x="1081797" y="334714"/>
                </a:lnTo>
                <a:lnTo>
                  <a:pt x="1061230" y="293386"/>
                </a:lnTo>
                <a:lnTo>
                  <a:pt x="1037473" y="254059"/>
                </a:lnTo>
                <a:lnTo>
                  <a:pt x="1010698" y="216903"/>
                </a:lnTo>
                <a:lnTo>
                  <a:pt x="981072" y="182088"/>
                </a:lnTo>
                <a:lnTo>
                  <a:pt x="948767" y="149782"/>
                </a:lnTo>
                <a:lnTo>
                  <a:pt x="913951" y="120157"/>
                </a:lnTo>
                <a:lnTo>
                  <a:pt x="876795" y="93381"/>
                </a:lnTo>
                <a:lnTo>
                  <a:pt x="837468" y="69625"/>
                </a:lnTo>
                <a:lnTo>
                  <a:pt x="796140" y="49058"/>
                </a:lnTo>
                <a:lnTo>
                  <a:pt x="752981" y="31849"/>
                </a:lnTo>
                <a:lnTo>
                  <a:pt x="708161" y="18170"/>
                </a:lnTo>
                <a:lnTo>
                  <a:pt x="661848" y="8188"/>
                </a:lnTo>
                <a:lnTo>
                  <a:pt x="614214" y="2075"/>
                </a:lnTo>
                <a:lnTo>
                  <a:pt x="565427" y="0"/>
                </a:lnTo>
                <a:lnTo>
                  <a:pt x="516641" y="2075"/>
                </a:lnTo>
                <a:lnTo>
                  <a:pt x="469006" y="8188"/>
                </a:lnTo>
                <a:lnTo>
                  <a:pt x="422694" y="18170"/>
                </a:lnTo>
                <a:lnTo>
                  <a:pt x="377873" y="31849"/>
                </a:lnTo>
                <a:lnTo>
                  <a:pt x="334714" y="49058"/>
                </a:lnTo>
                <a:lnTo>
                  <a:pt x="293386" y="69625"/>
                </a:lnTo>
                <a:lnTo>
                  <a:pt x="254060" y="93381"/>
                </a:lnTo>
                <a:lnTo>
                  <a:pt x="216904" y="120157"/>
                </a:lnTo>
                <a:lnTo>
                  <a:pt x="182088" y="149782"/>
                </a:lnTo>
                <a:lnTo>
                  <a:pt x="149783" y="182088"/>
                </a:lnTo>
                <a:lnTo>
                  <a:pt x="120157" y="216903"/>
                </a:lnTo>
                <a:lnTo>
                  <a:pt x="93381" y="254059"/>
                </a:lnTo>
                <a:lnTo>
                  <a:pt x="69625" y="293386"/>
                </a:lnTo>
                <a:lnTo>
                  <a:pt x="49058" y="334714"/>
                </a:lnTo>
                <a:lnTo>
                  <a:pt x="31849" y="377873"/>
                </a:lnTo>
                <a:lnTo>
                  <a:pt x="18170" y="422694"/>
                </a:lnTo>
                <a:lnTo>
                  <a:pt x="8188" y="469006"/>
                </a:lnTo>
                <a:lnTo>
                  <a:pt x="2075" y="516640"/>
                </a:lnTo>
                <a:lnTo>
                  <a:pt x="0" y="565427"/>
                </a:lnTo>
                <a:lnTo>
                  <a:pt x="2075" y="614214"/>
                </a:lnTo>
                <a:lnTo>
                  <a:pt x="8188" y="661848"/>
                </a:lnTo>
                <a:lnTo>
                  <a:pt x="18170" y="708161"/>
                </a:lnTo>
                <a:lnTo>
                  <a:pt x="31849" y="752981"/>
                </a:lnTo>
                <a:lnTo>
                  <a:pt x="49058" y="796140"/>
                </a:lnTo>
                <a:lnTo>
                  <a:pt x="69625" y="837468"/>
                </a:lnTo>
                <a:lnTo>
                  <a:pt x="93381" y="876795"/>
                </a:lnTo>
                <a:lnTo>
                  <a:pt x="120157" y="913951"/>
                </a:lnTo>
                <a:lnTo>
                  <a:pt x="149783" y="948767"/>
                </a:lnTo>
                <a:lnTo>
                  <a:pt x="182088" y="981072"/>
                </a:lnTo>
                <a:lnTo>
                  <a:pt x="216904" y="1010698"/>
                </a:lnTo>
                <a:lnTo>
                  <a:pt x="254060" y="1037473"/>
                </a:lnTo>
                <a:lnTo>
                  <a:pt x="293386" y="1061230"/>
                </a:lnTo>
                <a:lnTo>
                  <a:pt x="334714" y="1081797"/>
                </a:lnTo>
                <a:lnTo>
                  <a:pt x="377873" y="1099005"/>
                </a:lnTo>
                <a:lnTo>
                  <a:pt x="422694" y="1112685"/>
                </a:lnTo>
                <a:lnTo>
                  <a:pt x="469006" y="1122666"/>
                </a:lnTo>
                <a:lnTo>
                  <a:pt x="516641" y="1128780"/>
                </a:lnTo>
                <a:lnTo>
                  <a:pt x="565427" y="1130855"/>
                </a:lnTo>
                <a:close/>
              </a:path>
            </a:pathLst>
          </a:custGeom>
          <a:ln w="31411">
            <a:solidFill>
              <a:srgbClr val="0499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8658919" y="10102228"/>
            <a:ext cx="904875" cy="904875"/>
          </a:xfrm>
          <a:custGeom>
            <a:avLst/>
            <a:gdLst/>
            <a:ahLst/>
            <a:cxnLst/>
            <a:rect l="l" t="t" r="r" b="b"/>
            <a:pathLst>
              <a:path w="904875" h="904875">
                <a:moveTo>
                  <a:pt x="452342" y="0"/>
                </a:moveTo>
                <a:lnTo>
                  <a:pt x="403054" y="2654"/>
                </a:lnTo>
                <a:lnTo>
                  <a:pt x="355303" y="10433"/>
                </a:lnTo>
                <a:lnTo>
                  <a:pt x="309366" y="23060"/>
                </a:lnTo>
                <a:lnTo>
                  <a:pt x="265518" y="40260"/>
                </a:lnTo>
                <a:lnTo>
                  <a:pt x="224035" y="61757"/>
                </a:lnTo>
                <a:lnTo>
                  <a:pt x="185193" y="87274"/>
                </a:lnTo>
                <a:lnTo>
                  <a:pt x="149269" y="116537"/>
                </a:lnTo>
                <a:lnTo>
                  <a:pt x="116537" y="149268"/>
                </a:lnTo>
                <a:lnTo>
                  <a:pt x="87275" y="185193"/>
                </a:lnTo>
                <a:lnTo>
                  <a:pt x="61757" y="224035"/>
                </a:lnTo>
                <a:lnTo>
                  <a:pt x="40260" y="265517"/>
                </a:lnTo>
                <a:lnTo>
                  <a:pt x="23060" y="309365"/>
                </a:lnTo>
                <a:lnTo>
                  <a:pt x="10433" y="355303"/>
                </a:lnTo>
                <a:lnTo>
                  <a:pt x="2654" y="403054"/>
                </a:lnTo>
                <a:lnTo>
                  <a:pt x="0" y="452342"/>
                </a:lnTo>
                <a:lnTo>
                  <a:pt x="2654" y="501630"/>
                </a:lnTo>
                <a:lnTo>
                  <a:pt x="10433" y="549380"/>
                </a:lnTo>
                <a:lnTo>
                  <a:pt x="23060" y="595318"/>
                </a:lnTo>
                <a:lnTo>
                  <a:pt x="40260" y="639166"/>
                </a:lnTo>
                <a:lnTo>
                  <a:pt x="61757" y="680648"/>
                </a:lnTo>
                <a:lnTo>
                  <a:pt x="87275" y="719490"/>
                </a:lnTo>
                <a:lnTo>
                  <a:pt x="116537" y="755415"/>
                </a:lnTo>
                <a:lnTo>
                  <a:pt x="149269" y="788146"/>
                </a:lnTo>
                <a:lnTo>
                  <a:pt x="185193" y="817409"/>
                </a:lnTo>
                <a:lnTo>
                  <a:pt x="224035" y="842927"/>
                </a:lnTo>
                <a:lnTo>
                  <a:pt x="265518" y="864423"/>
                </a:lnTo>
                <a:lnTo>
                  <a:pt x="309366" y="881624"/>
                </a:lnTo>
                <a:lnTo>
                  <a:pt x="355303" y="894251"/>
                </a:lnTo>
                <a:lnTo>
                  <a:pt x="403054" y="902030"/>
                </a:lnTo>
                <a:lnTo>
                  <a:pt x="452342" y="904684"/>
                </a:lnTo>
                <a:lnTo>
                  <a:pt x="501630" y="902030"/>
                </a:lnTo>
                <a:lnTo>
                  <a:pt x="549380" y="894251"/>
                </a:lnTo>
                <a:lnTo>
                  <a:pt x="595318" y="881624"/>
                </a:lnTo>
                <a:lnTo>
                  <a:pt x="639166" y="864423"/>
                </a:lnTo>
                <a:lnTo>
                  <a:pt x="680648" y="842927"/>
                </a:lnTo>
                <a:lnTo>
                  <a:pt x="719490" y="817409"/>
                </a:lnTo>
                <a:lnTo>
                  <a:pt x="755415" y="788146"/>
                </a:lnTo>
                <a:lnTo>
                  <a:pt x="788146" y="755415"/>
                </a:lnTo>
                <a:lnTo>
                  <a:pt x="817409" y="719490"/>
                </a:lnTo>
                <a:lnTo>
                  <a:pt x="842927" y="680648"/>
                </a:lnTo>
                <a:lnTo>
                  <a:pt x="864423" y="639166"/>
                </a:lnTo>
                <a:lnTo>
                  <a:pt x="881624" y="595318"/>
                </a:lnTo>
                <a:lnTo>
                  <a:pt x="894251" y="549380"/>
                </a:lnTo>
                <a:lnTo>
                  <a:pt x="902030" y="501630"/>
                </a:lnTo>
                <a:lnTo>
                  <a:pt x="904684" y="452342"/>
                </a:lnTo>
                <a:lnTo>
                  <a:pt x="902030" y="403054"/>
                </a:lnTo>
                <a:lnTo>
                  <a:pt x="894251" y="355303"/>
                </a:lnTo>
                <a:lnTo>
                  <a:pt x="881624" y="309365"/>
                </a:lnTo>
                <a:lnTo>
                  <a:pt x="864423" y="265517"/>
                </a:lnTo>
                <a:lnTo>
                  <a:pt x="842927" y="224035"/>
                </a:lnTo>
                <a:lnTo>
                  <a:pt x="817409" y="185193"/>
                </a:lnTo>
                <a:lnTo>
                  <a:pt x="788146" y="149268"/>
                </a:lnTo>
                <a:lnTo>
                  <a:pt x="755415" y="116537"/>
                </a:lnTo>
                <a:lnTo>
                  <a:pt x="719490" y="87274"/>
                </a:lnTo>
                <a:lnTo>
                  <a:pt x="680648" y="61757"/>
                </a:lnTo>
                <a:lnTo>
                  <a:pt x="639166" y="40260"/>
                </a:lnTo>
                <a:lnTo>
                  <a:pt x="595318" y="23060"/>
                </a:lnTo>
                <a:lnTo>
                  <a:pt x="549380" y="10433"/>
                </a:lnTo>
                <a:lnTo>
                  <a:pt x="501630" y="2654"/>
                </a:lnTo>
                <a:lnTo>
                  <a:pt x="452342" y="0"/>
                </a:lnTo>
                <a:close/>
              </a:path>
            </a:pathLst>
          </a:custGeom>
          <a:solidFill>
            <a:srgbClr val="0499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536991" y="782725"/>
            <a:ext cx="790575" cy="3778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300" spc="-15">
                <a:solidFill>
                  <a:srgbClr val="049999"/>
                </a:solidFill>
                <a:latin typeface="Arial"/>
                <a:cs typeface="Arial"/>
              </a:rPr>
              <a:t>A</a:t>
            </a:r>
            <a:r>
              <a:rPr dirty="0" sz="2300" spc="0">
                <a:solidFill>
                  <a:srgbClr val="049999"/>
                </a:solidFill>
                <a:latin typeface="Arial"/>
                <a:cs typeface="Arial"/>
              </a:rPr>
              <a:t>UL</a:t>
            </a:r>
            <a:r>
              <a:rPr dirty="0" sz="2300" spc="0">
                <a:solidFill>
                  <a:srgbClr val="049999"/>
                </a:solidFill>
                <a:latin typeface="Arial"/>
                <a:cs typeface="Arial"/>
              </a:rPr>
              <a:t>A</a:t>
            </a:r>
            <a:endParaRPr sz="23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18379" y="441253"/>
            <a:ext cx="923680" cy="8835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8933847" y="10193713"/>
            <a:ext cx="345440" cy="740410"/>
          </a:xfrm>
          <a:prstGeom prst="rect">
            <a:avLst/>
          </a:prstGeom>
        </p:spPr>
        <p:txBody>
          <a:bodyPr wrap="square" lIns="0" tIns="36195" rIns="0" bIns="0" rtlCol="0" vert="horz">
            <a:spAutoFit/>
          </a:bodyPr>
          <a:lstStyle/>
          <a:p>
            <a:pPr marL="28575">
              <a:lnSpc>
                <a:spcPct val="100000"/>
              </a:lnSpc>
              <a:spcBef>
                <a:spcPts val="285"/>
              </a:spcBef>
            </a:pPr>
            <a:fld id="{81D60167-4931-47E6-BA6A-407CBD079E47}" type="slidenum">
              <a:rPr dirty="0" sz="4100" spc="5">
                <a:solidFill>
                  <a:srgbClr val="FFFFFF"/>
                </a:solidFill>
                <a:latin typeface="Arial"/>
                <a:cs typeface="Arial"/>
              </a:rPr>
              <a:t>8</a:t>
            </a:fld>
            <a:endParaRPr sz="4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6991" y="1492490"/>
            <a:ext cx="8863965" cy="842644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0"/>
              <a:t>Como </a:t>
            </a:r>
            <a:r>
              <a:rPr dirty="0" spc="-10"/>
              <a:t>ocorre </a:t>
            </a:r>
            <a:r>
              <a:rPr dirty="0"/>
              <a:t>a</a:t>
            </a:r>
            <a:r>
              <a:rPr dirty="0" spc="-5"/>
              <a:t> fermentação?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36991" y="2355509"/>
            <a:ext cx="15102840" cy="3455670"/>
          </a:xfrm>
          <a:prstGeom prst="rect">
            <a:avLst/>
          </a:prstGeom>
        </p:spPr>
        <p:txBody>
          <a:bodyPr wrap="square" lIns="0" tIns="2190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725"/>
              </a:spcBef>
              <a:tabLst>
                <a:tab pos="2100580" algn="l"/>
                <a:tab pos="2974340" algn="l"/>
              </a:tabLst>
            </a:pPr>
            <a:r>
              <a:rPr dirty="0" sz="4950" spc="-15">
                <a:latin typeface="Arial"/>
                <a:cs typeface="Arial"/>
              </a:rPr>
              <a:t>Ocorre	</a:t>
            </a:r>
            <a:r>
              <a:rPr dirty="0" sz="4950" spc="-5">
                <a:latin typeface="Arial"/>
                <a:cs typeface="Arial"/>
              </a:rPr>
              <a:t>no	citosol.</a:t>
            </a:r>
            <a:endParaRPr sz="49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630"/>
              </a:spcBef>
              <a:tabLst>
                <a:tab pos="2002789" algn="l"/>
                <a:tab pos="2694940" algn="l"/>
                <a:tab pos="3225165" algn="l"/>
                <a:tab pos="3678554" algn="l"/>
                <a:tab pos="3742054" algn="l"/>
                <a:tab pos="5320030" algn="l"/>
                <a:tab pos="5843905" algn="l"/>
                <a:tab pos="6403340" algn="l"/>
                <a:tab pos="7233920" algn="l"/>
                <a:tab pos="7519670" algn="l"/>
                <a:tab pos="8735060" algn="l"/>
                <a:tab pos="10348595" algn="l"/>
                <a:tab pos="11213465" algn="l"/>
                <a:tab pos="12924155" algn="l"/>
                <a:tab pos="13448030" algn="l"/>
                <a:tab pos="13910944" algn="l"/>
              </a:tabLst>
            </a:pPr>
            <a:r>
              <a:rPr dirty="0" sz="4950" spc="-5">
                <a:latin typeface="Arial"/>
                <a:cs typeface="Arial"/>
              </a:rPr>
              <a:t>A</a:t>
            </a:r>
            <a:r>
              <a:rPr dirty="0" sz="4950" spc="-254">
                <a:latin typeface="Arial"/>
                <a:cs typeface="Arial"/>
              </a:rPr>
              <a:t> </a:t>
            </a:r>
            <a:r>
              <a:rPr dirty="0" sz="4950" spc="-5">
                <a:latin typeface="Arial"/>
                <a:cs typeface="Arial"/>
              </a:rPr>
              <a:t>glicose	é	degradada	parcialmente,	na	ausência	de  </a:t>
            </a:r>
            <a:r>
              <a:rPr dirty="0" sz="4950" spc="-55">
                <a:latin typeface="Arial"/>
                <a:cs typeface="Arial"/>
              </a:rPr>
              <a:t>o</a:t>
            </a:r>
            <a:r>
              <a:rPr dirty="0" sz="4950" spc="-5">
                <a:latin typeface="Arial"/>
                <a:cs typeface="Arial"/>
              </a:rPr>
              <a:t>xigênio,</a:t>
            </a:r>
            <a:r>
              <a:rPr dirty="0" sz="4950">
                <a:latin typeface="Arial"/>
                <a:cs typeface="Arial"/>
              </a:rPr>
              <a:t>	</a:t>
            </a:r>
            <a:r>
              <a:rPr dirty="0" sz="4950" spc="-5">
                <a:latin typeface="Arial"/>
                <a:cs typeface="Arial"/>
              </a:rPr>
              <a:t>em</a:t>
            </a:r>
            <a:r>
              <a:rPr dirty="0" sz="4950">
                <a:latin typeface="Arial"/>
                <a:cs typeface="Arial"/>
              </a:rPr>
              <a:t>		</a:t>
            </a:r>
            <a:r>
              <a:rPr dirty="0" sz="4950" spc="-5">
                <a:latin typeface="Arial"/>
                <a:cs typeface="Arial"/>
              </a:rPr>
              <a:t>substâncias</a:t>
            </a:r>
            <a:r>
              <a:rPr dirty="0" sz="4950">
                <a:latin typeface="Arial"/>
                <a:cs typeface="Arial"/>
              </a:rPr>
              <a:t>	</a:t>
            </a:r>
            <a:r>
              <a:rPr dirty="0" sz="4950" spc="-5">
                <a:latin typeface="Arial"/>
                <a:cs typeface="Arial"/>
              </a:rPr>
              <a:t>mais</a:t>
            </a:r>
            <a:r>
              <a:rPr dirty="0" sz="4950">
                <a:latin typeface="Arial"/>
                <a:cs typeface="Arial"/>
              </a:rPr>
              <a:t>	</a:t>
            </a:r>
            <a:r>
              <a:rPr dirty="0" sz="4950" spc="-5">
                <a:latin typeface="Arial"/>
                <a:cs typeface="Arial"/>
              </a:rPr>
              <a:t>simples,</a:t>
            </a:r>
            <a:r>
              <a:rPr dirty="0" sz="4950">
                <a:latin typeface="Arial"/>
                <a:cs typeface="Arial"/>
              </a:rPr>
              <a:t>	</a:t>
            </a:r>
            <a:r>
              <a:rPr dirty="0" sz="4950" spc="-5">
                <a:latin typeface="Arial"/>
                <a:cs typeface="Arial"/>
              </a:rPr>
              <a:t>como</a:t>
            </a:r>
            <a:r>
              <a:rPr dirty="0" sz="4950">
                <a:latin typeface="Arial"/>
                <a:cs typeface="Arial"/>
              </a:rPr>
              <a:t>	</a:t>
            </a:r>
            <a:r>
              <a:rPr dirty="0" sz="4950" spc="-5">
                <a:latin typeface="Arial"/>
                <a:cs typeface="Arial"/>
              </a:rPr>
              <a:t>o</a:t>
            </a:r>
            <a:r>
              <a:rPr dirty="0" sz="4950">
                <a:latin typeface="Arial"/>
                <a:cs typeface="Arial"/>
              </a:rPr>
              <a:t>	</a:t>
            </a:r>
            <a:r>
              <a:rPr dirty="0" sz="4950" spc="-5">
                <a:latin typeface="Arial"/>
                <a:cs typeface="Arial"/>
              </a:rPr>
              <a:t>álcool  </a:t>
            </a:r>
            <a:r>
              <a:rPr dirty="0" sz="4950" spc="-5">
                <a:latin typeface="Arial"/>
                <a:cs typeface="Arial"/>
              </a:rPr>
              <a:t>etílico,	ácido	lático	e	ácido	acético.</a:t>
            </a:r>
            <a:endParaRPr sz="49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402" y="0"/>
            <a:ext cx="856615" cy="11308715"/>
          </a:xfrm>
          <a:custGeom>
            <a:avLst/>
            <a:gdLst/>
            <a:ahLst/>
            <a:cxnLst/>
            <a:rect l="l" t="t" r="r" b="b"/>
            <a:pathLst>
              <a:path w="856615" h="11308715">
                <a:moveTo>
                  <a:pt x="0" y="11308556"/>
                </a:moveTo>
                <a:lnTo>
                  <a:pt x="856248" y="11308556"/>
                </a:lnTo>
                <a:lnTo>
                  <a:pt x="856248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7DBD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-3" y="0"/>
            <a:ext cx="1254125" cy="11308715"/>
          </a:xfrm>
          <a:custGeom>
            <a:avLst/>
            <a:gdLst/>
            <a:ahLst/>
            <a:cxnLst/>
            <a:rect l="l" t="t" r="r" b="b"/>
            <a:pathLst>
              <a:path w="1254125" h="11308715">
                <a:moveTo>
                  <a:pt x="801022" y="0"/>
                </a:moveTo>
                <a:lnTo>
                  <a:pt x="0" y="0"/>
                </a:lnTo>
                <a:lnTo>
                  <a:pt x="0" y="11308550"/>
                </a:lnTo>
                <a:lnTo>
                  <a:pt x="801022" y="11308550"/>
                </a:lnTo>
                <a:lnTo>
                  <a:pt x="801022" y="1510190"/>
                </a:lnTo>
                <a:lnTo>
                  <a:pt x="846420" y="1495179"/>
                </a:lnTo>
                <a:lnTo>
                  <a:pt x="890213" y="1476880"/>
                </a:lnTo>
                <a:lnTo>
                  <a:pt x="932253" y="1455438"/>
                </a:lnTo>
                <a:lnTo>
                  <a:pt x="972392" y="1431003"/>
                </a:lnTo>
                <a:lnTo>
                  <a:pt x="1010482" y="1403721"/>
                </a:lnTo>
                <a:lnTo>
                  <a:pt x="1046376" y="1373739"/>
                </a:lnTo>
                <a:lnTo>
                  <a:pt x="1079924" y="1341206"/>
                </a:lnTo>
                <a:lnTo>
                  <a:pt x="1110980" y="1306267"/>
                </a:lnTo>
                <a:lnTo>
                  <a:pt x="1139395" y="1269072"/>
                </a:lnTo>
                <a:lnTo>
                  <a:pt x="1165021" y="1229766"/>
                </a:lnTo>
                <a:lnTo>
                  <a:pt x="1187711" y="1188498"/>
                </a:lnTo>
                <a:lnTo>
                  <a:pt x="1207316" y="1145414"/>
                </a:lnTo>
                <a:lnTo>
                  <a:pt x="1223688" y="1100663"/>
                </a:lnTo>
                <a:lnTo>
                  <a:pt x="1236679" y="1054391"/>
                </a:lnTo>
                <a:lnTo>
                  <a:pt x="1246142" y="1006745"/>
                </a:lnTo>
                <a:lnTo>
                  <a:pt x="1251929" y="957874"/>
                </a:lnTo>
                <a:lnTo>
                  <a:pt x="1253890" y="907925"/>
                </a:lnTo>
                <a:lnTo>
                  <a:pt x="1251929" y="857975"/>
                </a:lnTo>
                <a:lnTo>
                  <a:pt x="1246142" y="809104"/>
                </a:lnTo>
                <a:lnTo>
                  <a:pt x="1236679" y="761459"/>
                </a:lnTo>
                <a:lnTo>
                  <a:pt x="1223688" y="715187"/>
                </a:lnTo>
                <a:lnTo>
                  <a:pt x="1207316" y="670436"/>
                </a:lnTo>
                <a:lnTo>
                  <a:pt x="1187711" y="627353"/>
                </a:lnTo>
                <a:lnTo>
                  <a:pt x="1165021" y="586084"/>
                </a:lnTo>
                <a:lnTo>
                  <a:pt x="1139395" y="546779"/>
                </a:lnTo>
                <a:lnTo>
                  <a:pt x="1110980" y="509583"/>
                </a:lnTo>
                <a:lnTo>
                  <a:pt x="1079924" y="474645"/>
                </a:lnTo>
                <a:lnTo>
                  <a:pt x="1046376" y="442111"/>
                </a:lnTo>
                <a:lnTo>
                  <a:pt x="1010482" y="412130"/>
                </a:lnTo>
                <a:lnTo>
                  <a:pt x="972392" y="384847"/>
                </a:lnTo>
                <a:lnTo>
                  <a:pt x="932253" y="360412"/>
                </a:lnTo>
                <a:lnTo>
                  <a:pt x="890213" y="338971"/>
                </a:lnTo>
                <a:lnTo>
                  <a:pt x="846420" y="320671"/>
                </a:lnTo>
                <a:lnTo>
                  <a:pt x="801022" y="305660"/>
                </a:lnTo>
                <a:lnTo>
                  <a:pt x="801022" y="0"/>
                </a:lnTo>
                <a:close/>
              </a:path>
            </a:pathLst>
          </a:custGeom>
          <a:solidFill>
            <a:srgbClr val="0499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9371135" y="10265720"/>
            <a:ext cx="733425" cy="652145"/>
          </a:xfrm>
          <a:custGeom>
            <a:avLst/>
            <a:gdLst/>
            <a:ahLst/>
            <a:cxnLst/>
            <a:rect l="l" t="t" r="r" b="b"/>
            <a:pathLst>
              <a:path w="733425" h="652145">
                <a:moveTo>
                  <a:pt x="732964" y="0"/>
                </a:moveTo>
                <a:lnTo>
                  <a:pt x="0" y="0"/>
                </a:lnTo>
                <a:lnTo>
                  <a:pt x="0" y="651895"/>
                </a:lnTo>
                <a:lnTo>
                  <a:pt x="732964" y="651895"/>
                </a:lnTo>
                <a:lnTo>
                  <a:pt x="732964" y="0"/>
                </a:lnTo>
                <a:close/>
              </a:path>
            </a:pathLst>
          </a:custGeom>
          <a:solidFill>
            <a:srgbClr val="0499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8545833" y="9989142"/>
            <a:ext cx="1130935" cy="1130935"/>
          </a:xfrm>
          <a:custGeom>
            <a:avLst/>
            <a:gdLst/>
            <a:ahLst/>
            <a:cxnLst/>
            <a:rect l="l" t="t" r="r" b="b"/>
            <a:pathLst>
              <a:path w="1130934" h="1130934">
                <a:moveTo>
                  <a:pt x="565427" y="0"/>
                </a:moveTo>
                <a:lnTo>
                  <a:pt x="516641" y="2075"/>
                </a:lnTo>
                <a:lnTo>
                  <a:pt x="469006" y="8188"/>
                </a:lnTo>
                <a:lnTo>
                  <a:pt x="422694" y="18170"/>
                </a:lnTo>
                <a:lnTo>
                  <a:pt x="377873" y="31849"/>
                </a:lnTo>
                <a:lnTo>
                  <a:pt x="334714" y="49058"/>
                </a:lnTo>
                <a:lnTo>
                  <a:pt x="293386" y="69625"/>
                </a:lnTo>
                <a:lnTo>
                  <a:pt x="254060" y="93381"/>
                </a:lnTo>
                <a:lnTo>
                  <a:pt x="216904" y="120157"/>
                </a:lnTo>
                <a:lnTo>
                  <a:pt x="182088" y="149782"/>
                </a:lnTo>
                <a:lnTo>
                  <a:pt x="149783" y="182088"/>
                </a:lnTo>
                <a:lnTo>
                  <a:pt x="120157" y="216903"/>
                </a:lnTo>
                <a:lnTo>
                  <a:pt x="93381" y="254059"/>
                </a:lnTo>
                <a:lnTo>
                  <a:pt x="69625" y="293386"/>
                </a:lnTo>
                <a:lnTo>
                  <a:pt x="49058" y="334714"/>
                </a:lnTo>
                <a:lnTo>
                  <a:pt x="31849" y="377873"/>
                </a:lnTo>
                <a:lnTo>
                  <a:pt x="18170" y="422694"/>
                </a:lnTo>
                <a:lnTo>
                  <a:pt x="8188" y="469006"/>
                </a:lnTo>
                <a:lnTo>
                  <a:pt x="2075" y="516640"/>
                </a:lnTo>
                <a:lnTo>
                  <a:pt x="0" y="565427"/>
                </a:lnTo>
                <a:lnTo>
                  <a:pt x="2075" y="614214"/>
                </a:lnTo>
                <a:lnTo>
                  <a:pt x="8188" y="661848"/>
                </a:lnTo>
                <a:lnTo>
                  <a:pt x="18170" y="708161"/>
                </a:lnTo>
                <a:lnTo>
                  <a:pt x="31849" y="752981"/>
                </a:lnTo>
                <a:lnTo>
                  <a:pt x="49058" y="796140"/>
                </a:lnTo>
                <a:lnTo>
                  <a:pt x="69625" y="837468"/>
                </a:lnTo>
                <a:lnTo>
                  <a:pt x="93381" y="876795"/>
                </a:lnTo>
                <a:lnTo>
                  <a:pt x="120157" y="913951"/>
                </a:lnTo>
                <a:lnTo>
                  <a:pt x="149783" y="948767"/>
                </a:lnTo>
                <a:lnTo>
                  <a:pt x="182088" y="981072"/>
                </a:lnTo>
                <a:lnTo>
                  <a:pt x="216904" y="1010697"/>
                </a:lnTo>
                <a:lnTo>
                  <a:pt x="254060" y="1037473"/>
                </a:lnTo>
                <a:lnTo>
                  <a:pt x="293386" y="1061230"/>
                </a:lnTo>
                <a:lnTo>
                  <a:pt x="334714" y="1081797"/>
                </a:lnTo>
                <a:lnTo>
                  <a:pt x="377873" y="1099005"/>
                </a:lnTo>
                <a:lnTo>
                  <a:pt x="422694" y="1112685"/>
                </a:lnTo>
                <a:lnTo>
                  <a:pt x="469006" y="1122666"/>
                </a:lnTo>
                <a:lnTo>
                  <a:pt x="516641" y="1128780"/>
                </a:lnTo>
                <a:lnTo>
                  <a:pt x="565427" y="1130855"/>
                </a:lnTo>
                <a:lnTo>
                  <a:pt x="614214" y="1128780"/>
                </a:lnTo>
                <a:lnTo>
                  <a:pt x="661848" y="1122666"/>
                </a:lnTo>
                <a:lnTo>
                  <a:pt x="708161" y="1112685"/>
                </a:lnTo>
                <a:lnTo>
                  <a:pt x="752981" y="1099005"/>
                </a:lnTo>
                <a:lnTo>
                  <a:pt x="796140" y="1081797"/>
                </a:lnTo>
                <a:lnTo>
                  <a:pt x="837468" y="1061230"/>
                </a:lnTo>
                <a:lnTo>
                  <a:pt x="876795" y="1037473"/>
                </a:lnTo>
                <a:lnTo>
                  <a:pt x="913951" y="1010697"/>
                </a:lnTo>
                <a:lnTo>
                  <a:pt x="948767" y="981072"/>
                </a:lnTo>
                <a:lnTo>
                  <a:pt x="981072" y="948767"/>
                </a:lnTo>
                <a:lnTo>
                  <a:pt x="1010697" y="913951"/>
                </a:lnTo>
                <a:lnTo>
                  <a:pt x="1037473" y="876795"/>
                </a:lnTo>
                <a:lnTo>
                  <a:pt x="1061230" y="837468"/>
                </a:lnTo>
                <a:lnTo>
                  <a:pt x="1081797" y="796140"/>
                </a:lnTo>
                <a:lnTo>
                  <a:pt x="1099005" y="752981"/>
                </a:lnTo>
                <a:lnTo>
                  <a:pt x="1112685" y="708161"/>
                </a:lnTo>
                <a:lnTo>
                  <a:pt x="1122666" y="661848"/>
                </a:lnTo>
                <a:lnTo>
                  <a:pt x="1128780" y="614214"/>
                </a:lnTo>
                <a:lnTo>
                  <a:pt x="1130855" y="565427"/>
                </a:lnTo>
                <a:lnTo>
                  <a:pt x="1128780" y="516640"/>
                </a:lnTo>
                <a:lnTo>
                  <a:pt x="1122666" y="469006"/>
                </a:lnTo>
                <a:lnTo>
                  <a:pt x="1112685" y="422694"/>
                </a:lnTo>
                <a:lnTo>
                  <a:pt x="1099005" y="377873"/>
                </a:lnTo>
                <a:lnTo>
                  <a:pt x="1081797" y="334714"/>
                </a:lnTo>
                <a:lnTo>
                  <a:pt x="1061230" y="293386"/>
                </a:lnTo>
                <a:lnTo>
                  <a:pt x="1037473" y="254059"/>
                </a:lnTo>
                <a:lnTo>
                  <a:pt x="1010697" y="216903"/>
                </a:lnTo>
                <a:lnTo>
                  <a:pt x="981072" y="182088"/>
                </a:lnTo>
                <a:lnTo>
                  <a:pt x="948767" y="149782"/>
                </a:lnTo>
                <a:lnTo>
                  <a:pt x="913951" y="120157"/>
                </a:lnTo>
                <a:lnTo>
                  <a:pt x="876795" y="93381"/>
                </a:lnTo>
                <a:lnTo>
                  <a:pt x="837468" y="69625"/>
                </a:lnTo>
                <a:lnTo>
                  <a:pt x="796140" y="49058"/>
                </a:lnTo>
                <a:lnTo>
                  <a:pt x="752981" y="31849"/>
                </a:lnTo>
                <a:lnTo>
                  <a:pt x="708161" y="18170"/>
                </a:lnTo>
                <a:lnTo>
                  <a:pt x="661848" y="8188"/>
                </a:lnTo>
                <a:lnTo>
                  <a:pt x="614214" y="2075"/>
                </a:lnTo>
                <a:lnTo>
                  <a:pt x="5654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8545833" y="9989142"/>
            <a:ext cx="1130935" cy="1130935"/>
          </a:xfrm>
          <a:custGeom>
            <a:avLst/>
            <a:gdLst/>
            <a:ahLst/>
            <a:cxnLst/>
            <a:rect l="l" t="t" r="r" b="b"/>
            <a:pathLst>
              <a:path w="1130934" h="1130934">
                <a:moveTo>
                  <a:pt x="565427" y="1130855"/>
                </a:moveTo>
                <a:lnTo>
                  <a:pt x="614214" y="1128780"/>
                </a:lnTo>
                <a:lnTo>
                  <a:pt x="661848" y="1122666"/>
                </a:lnTo>
                <a:lnTo>
                  <a:pt x="708161" y="1112685"/>
                </a:lnTo>
                <a:lnTo>
                  <a:pt x="752981" y="1099005"/>
                </a:lnTo>
                <a:lnTo>
                  <a:pt x="796140" y="1081797"/>
                </a:lnTo>
                <a:lnTo>
                  <a:pt x="837468" y="1061230"/>
                </a:lnTo>
                <a:lnTo>
                  <a:pt x="876795" y="1037473"/>
                </a:lnTo>
                <a:lnTo>
                  <a:pt x="913951" y="1010698"/>
                </a:lnTo>
                <a:lnTo>
                  <a:pt x="948767" y="981072"/>
                </a:lnTo>
                <a:lnTo>
                  <a:pt x="981072" y="948767"/>
                </a:lnTo>
                <a:lnTo>
                  <a:pt x="1010698" y="913951"/>
                </a:lnTo>
                <a:lnTo>
                  <a:pt x="1037473" y="876795"/>
                </a:lnTo>
                <a:lnTo>
                  <a:pt x="1061230" y="837468"/>
                </a:lnTo>
                <a:lnTo>
                  <a:pt x="1081797" y="796140"/>
                </a:lnTo>
                <a:lnTo>
                  <a:pt x="1099005" y="752981"/>
                </a:lnTo>
                <a:lnTo>
                  <a:pt x="1112685" y="708161"/>
                </a:lnTo>
                <a:lnTo>
                  <a:pt x="1122666" y="661848"/>
                </a:lnTo>
                <a:lnTo>
                  <a:pt x="1128780" y="614214"/>
                </a:lnTo>
                <a:lnTo>
                  <a:pt x="1130855" y="565427"/>
                </a:lnTo>
                <a:lnTo>
                  <a:pt x="1128780" y="516640"/>
                </a:lnTo>
                <a:lnTo>
                  <a:pt x="1122666" y="469006"/>
                </a:lnTo>
                <a:lnTo>
                  <a:pt x="1112685" y="422694"/>
                </a:lnTo>
                <a:lnTo>
                  <a:pt x="1099005" y="377873"/>
                </a:lnTo>
                <a:lnTo>
                  <a:pt x="1081797" y="334714"/>
                </a:lnTo>
                <a:lnTo>
                  <a:pt x="1061230" y="293386"/>
                </a:lnTo>
                <a:lnTo>
                  <a:pt x="1037473" y="254059"/>
                </a:lnTo>
                <a:lnTo>
                  <a:pt x="1010698" y="216903"/>
                </a:lnTo>
                <a:lnTo>
                  <a:pt x="981072" y="182088"/>
                </a:lnTo>
                <a:lnTo>
                  <a:pt x="948767" y="149782"/>
                </a:lnTo>
                <a:lnTo>
                  <a:pt x="913951" y="120157"/>
                </a:lnTo>
                <a:lnTo>
                  <a:pt x="876795" y="93381"/>
                </a:lnTo>
                <a:lnTo>
                  <a:pt x="837468" y="69625"/>
                </a:lnTo>
                <a:lnTo>
                  <a:pt x="796140" y="49058"/>
                </a:lnTo>
                <a:lnTo>
                  <a:pt x="752981" y="31849"/>
                </a:lnTo>
                <a:lnTo>
                  <a:pt x="708161" y="18170"/>
                </a:lnTo>
                <a:lnTo>
                  <a:pt x="661848" y="8188"/>
                </a:lnTo>
                <a:lnTo>
                  <a:pt x="614214" y="2075"/>
                </a:lnTo>
                <a:lnTo>
                  <a:pt x="565427" y="0"/>
                </a:lnTo>
                <a:lnTo>
                  <a:pt x="516641" y="2075"/>
                </a:lnTo>
                <a:lnTo>
                  <a:pt x="469006" y="8188"/>
                </a:lnTo>
                <a:lnTo>
                  <a:pt x="422694" y="18170"/>
                </a:lnTo>
                <a:lnTo>
                  <a:pt x="377873" y="31849"/>
                </a:lnTo>
                <a:lnTo>
                  <a:pt x="334714" y="49058"/>
                </a:lnTo>
                <a:lnTo>
                  <a:pt x="293386" y="69625"/>
                </a:lnTo>
                <a:lnTo>
                  <a:pt x="254060" y="93381"/>
                </a:lnTo>
                <a:lnTo>
                  <a:pt x="216904" y="120157"/>
                </a:lnTo>
                <a:lnTo>
                  <a:pt x="182088" y="149782"/>
                </a:lnTo>
                <a:lnTo>
                  <a:pt x="149783" y="182088"/>
                </a:lnTo>
                <a:lnTo>
                  <a:pt x="120157" y="216903"/>
                </a:lnTo>
                <a:lnTo>
                  <a:pt x="93381" y="254059"/>
                </a:lnTo>
                <a:lnTo>
                  <a:pt x="69625" y="293386"/>
                </a:lnTo>
                <a:lnTo>
                  <a:pt x="49058" y="334714"/>
                </a:lnTo>
                <a:lnTo>
                  <a:pt x="31849" y="377873"/>
                </a:lnTo>
                <a:lnTo>
                  <a:pt x="18170" y="422694"/>
                </a:lnTo>
                <a:lnTo>
                  <a:pt x="8188" y="469006"/>
                </a:lnTo>
                <a:lnTo>
                  <a:pt x="2075" y="516640"/>
                </a:lnTo>
                <a:lnTo>
                  <a:pt x="0" y="565427"/>
                </a:lnTo>
                <a:lnTo>
                  <a:pt x="2075" y="614214"/>
                </a:lnTo>
                <a:lnTo>
                  <a:pt x="8188" y="661848"/>
                </a:lnTo>
                <a:lnTo>
                  <a:pt x="18170" y="708161"/>
                </a:lnTo>
                <a:lnTo>
                  <a:pt x="31849" y="752981"/>
                </a:lnTo>
                <a:lnTo>
                  <a:pt x="49058" y="796140"/>
                </a:lnTo>
                <a:lnTo>
                  <a:pt x="69625" y="837468"/>
                </a:lnTo>
                <a:lnTo>
                  <a:pt x="93381" y="876795"/>
                </a:lnTo>
                <a:lnTo>
                  <a:pt x="120157" y="913951"/>
                </a:lnTo>
                <a:lnTo>
                  <a:pt x="149783" y="948767"/>
                </a:lnTo>
                <a:lnTo>
                  <a:pt x="182088" y="981072"/>
                </a:lnTo>
                <a:lnTo>
                  <a:pt x="216904" y="1010698"/>
                </a:lnTo>
                <a:lnTo>
                  <a:pt x="254060" y="1037473"/>
                </a:lnTo>
                <a:lnTo>
                  <a:pt x="293386" y="1061230"/>
                </a:lnTo>
                <a:lnTo>
                  <a:pt x="334714" y="1081797"/>
                </a:lnTo>
                <a:lnTo>
                  <a:pt x="377873" y="1099005"/>
                </a:lnTo>
                <a:lnTo>
                  <a:pt x="422694" y="1112685"/>
                </a:lnTo>
                <a:lnTo>
                  <a:pt x="469006" y="1122666"/>
                </a:lnTo>
                <a:lnTo>
                  <a:pt x="516641" y="1128780"/>
                </a:lnTo>
                <a:lnTo>
                  <a:pt x="565427" y="1130855"/>
                </a:lnTo>
                <a:close/>
              </a:path>
            </a:pathLst>
          </a:custGeom>
          <a:ln w="31411">
            <a:solidFill>
              <a:srgbClr val="0499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8658919" y="10102228"/>
            <a:ext cx="904875" cy="904875"/>
          </a:xfrm>
          <a:custGeom>
            <a:avLst/>
            <a:gdLst/>
            <a:ahLst/>
            <a:cxnLst/>
            <a:rect l="l" t="t" r="r" b="b"/>
            <a:pathLst>
              <a:path w="904875" h="904875">
                <a:moveTo>
                  <a:pt x="452342" y="0"/>
                </a:moveTo>
                <a:lnTo>
                  <a:pt x="403054" y="2654"/>
                </a:lnTo>
                <a:lnTo>
                  <a:pt x="355303" y="10433"/>
                </a:lnTo>
                <a:lnTo>
                  <a:pt x="309366" y="23060"/>
                </a:lnTo>
                <a:lnTo>
                  <a:pt x="265518" y="40260"/>
                </a:lnTo>
                <a:lnTo>
                  <a:pt x="224035" y="61757"/>
                </a:lnTo>
                <a:lnTo>
                  <a:pt x="185193" y="87274"/>
                </a:lnTo>
                <a:lnTo>
                  <a:pt x="149269" y="116537"/>
                </a:lnTo>
                <a:lnTo>
                  <a:pt x="116537" y="149268"/>
                </a:lnTo>
                <a:lnTo>
                  <a:pt x="87275" y="185193"/>
                </a:lnTo>
                <a:lnTo>
                  <a:pt x="61757" y="224035"/>
                </a:lnTo>
                <a:lnTo>
                  <a:pt x="40260" y="265517"/>
                </a:lnTo>
                <a:lnTo>
                  <a:pt x="23060" y="309365"/>
                </a:lnTo>
                <a:lnTo>
                  <a:pt x="10433" y="355303"/>
                </a:lnTo>
                <a:lnTo>
                  <a:pt x="2654" y="403054"/>
                </a:lnTo>
                <a:lnTo>
                  <a:pt x="0" y="452342"/>
                </a:lnTo>
                <a:lnTo>
                  <a:pt x="2654" y="501630"/>
                </a:lnTo>
                <a:lnTo>
                  <a:pt x="10433" y="549380"/>
                </a:lnTo>
                <a:lnTo>
                  <a:pt x="23060" y="595318"/>
                </a:lnTo>
                <a:lnTo>
                  <a:pt x="40260" y="639166"/>
                </a:lnTo>
                <a:lnTo>
                  <a:pt x="61757" y="680648"/>
                </a:lnTo>
                <a:lnTo>
                  <a:pt x="87275" y="719490"/>
                </a:lnTo>
                <a:lnTo>
                  <a:pt x="116537" y="755415"/>
                </a:lnTo>
                <a:lnTo>
                  <a:pt x="149269" y="788146"/>
                </a:lnTo>
                <a:lnTo>
                  <a:pt x="185193" y="817409"/>
                </a:lnTo>
                <a:lnTo>
                  <a:pt x="224035" y="842927"/>
                </a:lnTo>
                <a:lnTo>
                  <a:pt x="265518" y="864423"/>
                </a:lnTo>
                <a:lnTo>
                  <a:pt x="309366" y="881624"/>
                </a:lnTo>
                <a:lnTo>
                  <a:pt x="355303" y="894251"/>
                </a:lnTo>
                <a:lnTo>
                  <a:pt x="403054" y="902030"/>
                </a:lnTo>
                <a:lnTo>
                  <a:pt x="452342" y="904684"/>
                </a:lnTo>
                <a:lnTo>
                  <a:pt x="501630" y="902030"/>
                </a:lnTo>
                <a:lnTo>
                  <a:pt x="549380" y="894251"/>
                </a:lnTo>
                <a:lnTo>
                  <a:pt x="595318" y="881624"/>
                </a:lnTo>
                <a:lnTo>
                  <a:pt x="639166" y="864423"/>
                </a:lnTo>
                <a:lnTo>
                  <a:pt x="680648" y="842927"/>
                </a:lnTo>
                <a:lnTo>
                  <a:pt x="719490" y="817409"/>
                </a:lnTo>
                <a:lnTo>
                  <a:pt x="755415" y="788146"/>
                </a:lnTo>
                <a:lnTo>
                  <a:pt x="788146" y="755415"/>
                </a:lnTo>
                <a:lnTo>
                  <a:pt x="817409" y="719490"/>
                </a:lnTo>
                <a:lnTo>
                  <a:pt x="842927" y="680648"/>
                </a:lnTo>
                <a:lnTo>
                  <a:pt x="864423" y="639166"/>
                </a:lnTo>
                <a:lnTo>
                  <a:pt x="881624" y="595318"/>
                </a:lnTo>
                <a:lnTo>
                  <a:pt x="894251" y="549380"/>
                </a:lnTo>
                <a:lnTo>
                  <a:pt x="902030" y="501630"/>
                </a:lnTo>
                <a:lnTo>
                  <a:pt x="904684" y="452342"/>
                </a:lnTo>
                <a:lnTo>
                  <a:pt x="902030" y="403054"/>
                </a:lnTo>
                <a:lnTo>
                  <a:pt x="894251" y="355303"/>
                </a:lnTo>
                <a:lnTo>
                  <a:pt x="881624" y="309365"/>
                </a:lnTo>
                <a:lnTo>
                  <a:pt x="864423" y="265517"/>
                </a:lnTo>
                <a:lnTo>
                  <a:pt x="842927" y="224035"/>
                </a:lnTo>
                <a:lnTo>
                  <a:pt x="817409" y="185193"/>
                </a:lnTo>
                <a:lnTo>
                  <a:pt x="788146" y="149268"/>
                </a:lnTo>
                <a:lnTo>
                  <a:pt x="755415" y="116537"/>
                </a:lnTo>
                <a:lnTo>
                  <a:pt x="719490" y="87274"/>
                </a:lnTo>
                <a:lnTo>
                  <a:pt x="680648" y="61757"/>
                </a:lnTo>
                <a:lnTo>
                  <a:pt x="639166" y="40260"/>
                </a:lnTo>
                <a:lnTo>
                  <a:pt x="595318" y="23060"/>
                </a:lnTo>
                <a:lnTo>
                  <a:pt x="549380" y="10433"/>
                </a:lnTo>
                <a:lnTo>
                  <a:pt x="501630" y="2654"/>
                </a:lnTo>
                <a:lnTo>
                  <a:pt x="452342" y="0"/>
                </a:lnTo>
                <a:close/>
              </a:path>
            </a:pathLst>
          </a:custGeom>
          <a:solidFill>
            <a:srgbClr val="0499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536991" y="782725"/>
            <a:ext cx="790575" cy="3778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300" spc="-15">
                <a:solidFill>
                  <a:srgbClr val="049999"/>
                </a:solidFill>
                <a:latin typeface="Arial"/>
                <a:cs typeface="Arial"/>
              </a:rPr>
              <a:t>A</a:t>
            </a:r>
            <a:r>
              <a:rPr dirty="0" sz="2300" spc="0">
                <a:solidFill>
                  <a:srgbClr val="049999"/>
                </a:solidFill>
                <a:latin typeface="Arial"/>
                <a:cs typeface="Arial"/>
              </a:rPr>
              <a:t>UL</a:t>
            </a:r>
            <a:r>
              <a:rPr dirty="0" sz="2300" spc="0">
                <a:solidFill>
                  <a:srgbClr val="049999"/>
                </a:solidFill>
                <a:latin typeface="Arial"/>
                <a:cs typeface="Arial"/>
              </a:rPr>
              <a:t>A</a:t>
            </a:r>
            <a:endParaRPr sz="23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18379" y="441253"/>
            <a:ext cx="923680" cy="8835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8933847" y="10193713"/>
            <a:ext cx="345440" cy="740410"/>
          </a:xfrm>
          <a:prstGeom prst="rect">
            <a:avLst/>
          </a:prstGeom>
        </p:spPr>
        <p:txBody>
          <a:bodyPr wrap="square" lIns="0" tIns="36195" rIns="0" bIns="0" rtlCol="0" vert="horz">
            <a:spAutoFit/>
          </a:bodyPr>
          <a:lstStyle/>
          <a:p>
            <a:pPr marL="28575">
              <a:lnSpc>
                <a:spcPct val="100000"/>
              </a:lnSpc>
              <a:spcBef>
                <a:spcPts val="285"/>
              </a:spcBef>
            </a:pPr>
            <a:fld id="{81D60167-4931-47E6-BA6A-407CBD079E47}" type="slidenum">
              <a:rPr dirty="0" sz="4100" spc="5">
                <a:solidFill>
                  <a:srgbClr val="FFFFFF"/>
                </a:solidFill>
                <a:latin typeface="Arial"/>
                <a:cs typeface="Arial"/>
              </a:rPr>
              <a:t>8</a:t>
            </a:fld>
            <a:endParaRPr sz="4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6991" y="1492490"/>
            <a:ext cx="15212060" cy="842644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Quais </a:t>
            </a:r>
            <a:r>
              <a:rPr dirty="0" spc="-10"/>
              <a:t>seres </a:t>
            </a:r>
            <a:r>
              <a:rPr dirty="0" spc="-5"/>
              <a:t>realizam </a:t>
            </a:r>
            <a:r>
              <a:rPr dirty="0"/>
              <a:t>o </a:t>
            </a:r>
            <a:r>
              <a:rPr dirty="0" spc="-5"/>
              <a:t>processo </a:t>
            </a:r>
            <a:r>
              <a:rPr dirty="0"/>
              <a:t>de</a:t>
            </a:r>
            <a:r>
              <a:rPr dirty="0" spc="50"/>
              <a:t> </a:t>
            </a:r>
            <a:r>
              <a:rPr dirty="0"/>
              <a:t>fermentação?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34797" y="2977265"/>
            <a:ext cx="17390745" cy="4004945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marL="14604" marR="554355" indent="-2540">
              <a:lnSpc>
                <a:spcPts val="5930"/>
              </a:lnSpc>
              <a:spcBef>
                <a:spcPts val="300"/>
              </a:spcBef>
              <a:tabLst>
                <a:tab pos="3973829" algn="l"/>
                <a:tab pos="10682605" algn="l"/>
                <a:tab pos="11555730" algn="l"/>
                <a:tab pos="13476605" algn="l"/>
              </a:tabLst>
            </a:pPr>
            <a:r>
              <a:rPr dirty="0" sz="4950" spc="-105" b="1">
                <a:solidFill>
                  <a:srgbClr val="D68D36"/>
                </a:solidFill>
                <a:latin typeface="Arial"/>
                <a:cs typeface="Arial"/>
              </a:rPr>
              <a:t>A</a:t>
            </a:r>
            <a:r>
              <a:rPr dirty="0" sz="4950" spc="-5" b="1">
                <a:solidFill>
                  <a:srgbClr val="D68D36"/>
                </a:solidFill>
                <a:latin typeface="Arial"/>
                <a:cs typeface="Arial"/>
              </a:rPr>
              <a:t>nae</a:t>
            </a:r>
            <a:r>
              <a:rPr dirty="0" sz="4950" spc="-55" b="1">
                <a:solidFill>
                  <a:srgbClr val="D68D36"/>
                </a:solidFill>
                <a:latin typeface="Arial"/>
                <a:cs typeface="Arial"/>
              </a:rPr>
              <a:t>r</a:t>
            </a:r>
            <a:r>
              <a:rPr dirty="0" sz="4950" spc="-5" b="1">
                <a:solidFill>
                  <a:srgbClr val="D68D36"/>
                </a:solidFill>
                <a:latin typeface="Arial"/>
                <a:cs typeface="Arial"/>
              </a:rPr>
              <a:t>óbicos</a:t>
            </a:r>
            <a:r>
              <a:rPr dirty="0" sz="4950" b="1">
                <a:solidFill>
                  <a:srgbClr val="D68D36"/>
                </a:solidFill>
                <a:latin typeface="Arial"/>
                <a:cs typeface="Arial"/>
              </a:rPr>
              <a:t>	</a:t>
            </a:r>
            <a:r>
              <a:rPr dirty="0" sz="4950" spc="-5" b="1">
                <a:solidFill>
                  <a:srgbClr val="D68D36"/>
                </a:solidFill>
                <a:latin typeface="Arial"/>
                <a:cs typeface="Arial"/>
              </a:rPr>
              <a:t>obrigatórios:</a:t>
            </a:r>
            <a:r>
              <a:rPr dirty="0" sz="4950" spc="-505" b="1">
                <a:solidFill>
                  <a:srgbClr val="D68D36"/>
                </a:solidFill>
                <a:latin typeface="Arial"/>
                <a:cs typeface="Arial"/>
              </a:rPr>
              <a:t> </a:t>
            </a:r>
            <a:r>
              <a:rPr dirty="0" sz="4950" spc="-5">
                <a:latin typeface="Arial"/>
                <a:cs typeface="Arial"/>
              </a:rPr>
              <a:t>bactérias</a:t>
            </a:r>
            <a:r>
              <a:rPr dirty="0" sz="4950">
                <a:latin typeface="Arial"/>
                <a:cs typeface="Arial"/>
              </a:rPr>
              <a:t>	</a:t>
            </a:r>
            <a:r>
              <a:rPr dirty="0" sz="4950" spc="-5">
                <a:latin typeface="Arial"/>
                <a:cs typeface="Arial"/>
              </a:rPr>
              <a:t>do</a:t>
            </a:r>
            <a:r>
              <a:rPr dirty="0" sz="4950">
                <a:latin typeface="Arial"/>
                <a:cs typeface="Arial"/>
              </a:rPr>
              <a:t>	</a:t>
            </a:r>
            <a:r>
              <a:rPr dirty="0" sz="4950" spc="-5">
                <a:latin typeface="Arial"/>
                <a:cs typeface="Arial"/>
              </a:rPr>
              <a:t>tétano</a:t>
            </a:r>
            <a:r>
              <a:rPr dirty="0" sz="4950">
                <a:latin typeface="Arial"/>
                <a:cs typeface="Arial"/>
              </a:rPr>
              <a:t>	</a:t>
            </a:r>
            <a:r>
              <a:rPr dirty="0" sz="4950" spc="-5">
                <a:latin typeface="Arial"/>
                <a:cs typeface="Arial"/>
              </a:rPr>
              <a:t>(</a:t>
            </a:r>
            <a:r>
              <a:rPr dirty="0" sz="4950" spc="-5" i="1">
                <a:latin typeface="Arial"/>
                <a:cs typeface="Arial"/>
              </a:rPr>
              <a:t>Clostridium </a:t>
            </a:r>
            <a:r>
              <a:rPr dirty="0" sz="4950" spc="-5" i="1">
                <a:latin typeface="Arial"/>
                <a:cs typeface="Arial"/>
              </a:rPr>
              <a:t> </a:t>
            </a:r>
            <a:r>
              <a:rPr dirty="0" sz="4950" spc="-5" i="1">
                <a:latin typeface="Arial"/>
                <a:cs typeface="Arial"/>
              </a:rPr>
              <a:t>tetani</a:t>
            </a:r>
            <a:r>
              <a:rPr dirty="0" sz="4950" spc="-5">
                <a:latin typeface="Arial"/>
                <a:cs typeface="Arial"/>
              </a:rPr>
              <a:t>);</a:t>
            </a:r>
            <a:endParaRPr sz="4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6400">
              <a:latin typeface="Times New Roman"/>
              <a:cs typeface="Times New Roman"/>
            </a:endParaRPr>
          </a:p>
          <a:p>
            <a:pPr marL="14604">
              <a:lnSpc>
                <a:spcPts val="5940"/>
              </a:lnSpc>
              <a:tabLst>
                <a:tab pos="3975735" algn="l"/>
                <a:tab pos="7844790" algn="l"/>
                <a:tab pos="10184130" algn="l"/>
                <a:tab pos="12663805" algn="l"/>
                <a:tab pos="13571855" algn="l"/>
              </a:tabLst>
            </a:pPr>
            <a:r>
              <a:rPr dirty="0" sz="4950" spc="-20" b="1">
                <a:solidFill>
                  <a:srgbClr val="D68D36"/>
                </a:solidFill>
                <a:latin typeface="Arial"/>
                <a:cs typeface="Arial"/>
              </a:rPr>
              <a:t>Anaeróbicos	</a:t>
            </a:r>
            <a:r>
              <a:rPr dirty="0" sz="4950" spc="-10" b="1">
                <a:solidFill>
                  <a:srgbClr val="D68D36"/>
                </a:solidFill>
                <a:latin typeface="Arial"/>
                <a:cs typeface="Arial"/>
              </a:rPr>
              <a:t>facultativos:	</a:t>
            </a:r>
            <a:r>
              <a:rPr dirty="0" sz="4950" spc="-5" b="1">
                <a:latin typeface="Arial"/>
                <a:cs typeface="Arial"/>
              </a:rPr>
              <a:t>nossas	células,	na	insuﬁciência</a:t>
            </a:r>
            <a:endParaRPr sz="4950">
              <a:latin typeface="Arial"/>
              <a:cs typeface="Arial"/>
            </a:endParaRPr>
          </a:p>
          <a:p>
            <a:pPr marL="14604">
              <a:lnSpc>
                <a:spcPts val="5940"/>
              </a:lnSpc>
              <a:tabLst>
                <a:tab pos="887730" algn="l"/>
              </a:tabLst>
            </a:pPr>
            <a:r>
              <a:rPr dirty="0" sz="4950" spc="-5">
                <a:latin typeface="Arial"/>
                <a:cs typeface="Arial"/>
              </a:rPr>
              <a:t>de	</a:t>
            </a:r>
            <a:r>
              <a:rPr dirty="0" sz="4950" spc="-10">
                <a:latin typeface="Arial"/>
                <a:cs typeface="Arial"/>
              </a:rPr>
              <a:t>oxigênio.</a:t>
            </a:r>
            <a:endParaRPr sz="49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402" y="0"/>
            <a:ext cx="856615" cy="11308715"/>
          </a:xfrm>
          <a:custGeom>
            <a:avLst/>
            <a:gdLst/>
            <a:ahLst/>
            <a:cxnLst/>
            <a:rect l="l" t="t" r="r" b="b"/>
            <a:pathLst>
              <a:path w="856615" h="11308715">
                <a:moveTo>
                  <a:pt x="0" y="11308556"/>
                </a:moveTo>
                <a:lnTo>
                  <a:pt x="856248" y="11308556"/>
                </a:lnTo>
                <a:lnTo>
                  <a:pt x="856248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7DBD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-3" y="0"/>
            <a:ext cx="1254125" cy="11308715"/>
          </a:xfrm>
          <a:custGeom>
            <a:avLst/>
            <a:gdLst/>
            <a:ahLst/>
            <a:cxnLst/>
            <a:rect l="l" t="t" r="r" b="b"/>
            <a:pathLst>
              <a:path w="1254125" h="11308715">
                <a:moveTo>
                  <a:pt x="801022" y="0"/>
                </a:moveTo>
                <a:lnTo>
                  <a:pt x="0" y="0"/>
                </a:lnTo>
                <a:lnTo>
                  <a:pt x="0" y="11308550"/>
                </a:lnTo>
                <a:lnTo>
                  <a:pt x="801022" y="11308550"/>
                </a:lnTo>
                <a:lnTo>
                  <a:pt x="801022" y="1510190"/>
                </a:lnTo>
                <a:lnTo>
                  <a:pt x="846420" y="1495179"/>
                </a:lnTo>
                <a:lnTo>
                  <a:pt x="890213" y="1476880"/>
                </a:lnTo>
                <a:lnTo>
                  <a:pt x="932253" y="1455438"/>
                </a:lnTo>
                <a:lnTo>
                  <a:pt x="972392" y="1431003"/>
                </a:lnTo>
                <a:lnTo>
                  <a:pt x="1010482" y="1403721"/>
                </a:lnTo>
                <a:lnTo>
                  <a:pt x="1046376" y="1373739"/>
                </a:lnTo>
                <a:lnTo>
                  <a:pt x="1079924" y="1341206"/>
                </a:lnTo>
                <a:lnTo>
                  <a:pt x="1110980" y="1306267"/>
                </a:lnTo>
                <a:lnTo>
                  <a:pt x="1139395" y="1269072"/>
                </a:lnTo>
                <a:lnTo>
                  <a:pt x="1165021" y="1229766"/>
                </a:lnTo>
                <a:lnTo>
                  <a:pt x="1187711" y="1188498"/>
                </a:lnTo>
                <a:lnTo>
                  <a:pt x="1207316" y="1145414"/>
                </a:lnTo>
                <a:lnTo>
                  <a:pt x="1223688" y="1100663"/>
                </a:lnTo>
                <a:lnTo>
                  <a:pt x="1236679" y="1054391"/>
                </a:lnTo>
                <a:lnTo>
                  <a:pt x="1246142" y="1006745"/>
                </a:lnTo>
                <a:lnTo>
                  <a:pt x="1251929" y="957874"/>
                </a:lnTo>
                <a:lnTo>
                  <a:pt x="1253890" y="907925"/>
                </a:lnTo>
                <a:lnTo>
                  <a:pt x="1251929" y="857975"/>
                </a:lnTo>
                <a:lnTo>
                  <a:pt x="1246142" y="809104"/>
                </a:lnTo>
                <a:lnTo>
                  <a:pt x="1236679" y="761459"/>
                </a:lnTo>
                <a:lnTo>
                  <a:pt x="1223688" y="715187"/>
                </a:lnTo>
                <a:lnTo>
                  <a:pt x="1207316" y="670436"/>
                </a:lnTo>
                <a:lnTo>
                  <a:pt x="1187711" y="627353"/>
                </a:lnTo>
                <a:lnTo>
                  <a:pt x="1165021" y="586084"/>
                </a:lnTo>
                <a:lnTo>
                  <a:pt x="1139395" y="546779"/>
                </a:lnTo>
                <a:lnTo>
                  <a:pt x="1110980" y="509583"/>
                </a:lnTo>
                <a:lnTo>
                  <a:pt x="1079924" y="474645"/>
                </a:lnTo>
                <a:lnTo>
                  <a:pt x="1046376" y="442111"/>
                </a:lnTo>
                <a:lnTo>
                  <a:pt x="1010482" y="412130"/>
                </a:lnTo>
                <a:lnTo>
                  <a:pt x="972392" y="384847"/>
                </a:lnTo>
                <a:lnTo>
                  <a:pt x="932253" y="360412"/>
                </a:lnTo>
                <a:lnTo>
                  <a:pt x="890213" y="338971"/>
                </a:lnTo>
                <a:lnTo>
                  <a:pt x="846420" y="320671"/>
                </a:lnTo>
                <a:lnTo>
                  <a:pt x="801022" y="305660"/>
                </a:lnTo>
                <a:lnTo>
                  <a:pt x="801022" y="0"/>
                </a:lnTo>
                <a:close/>
              </a:path>
            </a:pathLst>
          </a:custGeom>
          <a:solidFill>
            <a:srgbClr val="0499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9371135" y="10265720"/>
            <a:ext cx="733425" cy="652145"/>
          </a:xfrm>
          <a:custGeom>
            <a:avLst/>
            <a:gdLst/>
            <a:ahLst/>
            <a:cxnLst/>
            <a:rect l="l" t="t" r="r" b="b"/>
            <a:pathLst>
              <a:path w="733425" h="652145">
                <a:moveTo>
                  <a:pt x="732964" y="0"/>
                </a:moveTo>
                <a:lnTo>
                  <a:pt x="0" y="0"/>
                </a:lnTo>
                <a:lnTo>
                  <a:pt x="0" y="651895"/>
                </a:lnTo>
                <a:lnTo>
                  <a:pt x="732964" y="651895"/>
                </a:lnTo>
                <a:lnTo>
                  <a:pt x="732964" y="0"/>
                </a:lnTo>
                <a:close/>
              </a:path>
            </a:pathLst>
          </a:custGeom>
          <a:solidFill>
            <a:srgbClr val="0499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8545833" y="9989142"/>
            <a:ext cx="1130935" cy="1130935"/>
          </a:xfrm>
          <a:custGeom>
            <a:avLst/>
            <a:gdLst/>
            <a:ahLst/>
            <a:cxnLst/>
            <a:rect l="l" t="t" r="r" b="b"/>
            <a:pathLst>
              <a:path w="1130934" h="1130934">
                <a:moveTo>
                  <a:pt x="565427" y="0"/>
                </a:moveTo>
                <a:lnTo>
                  <a:pt x="516641" y="2075"/>
                </a:lnTo>
                <a:lnTo>
                  <a:pt x="469006" y="8188"/>
                </a:lnTo>
                <a:lnTo>
                  <a:pt x="422694" y="18170"/>
                </a:lnTo>
                <a:lnTo>
                  <a:pt x="377873" y="31849"/>
                </a:lnTo>
                <a:lnTo>
                  <a:pt x="334714" y="49058"/>
                </a:lnTo>
                <a:lnTo>
                  <a:pt x="293386" y="69625"/>
                </a:lnTo>
                <a:lnTo>
                  <a:pt x="254060" y="93381"/>
                </a:lnTo>
                <a:lnTo>
                  <a:pt x="216904" y="120157"/>
                </a:lnTo>
                <a:lnTo>
                  <a:pt x="182088" y="149782"/>
                </a:lnTo>
                <a:lnTo>
                  <a:pt x="149783" y="182088"/>
                </a:lnTo>
                <a:lnTo>
                  <a:pt x="120157" y="216903"/>
                </a:lnTo>
                <a:lnTo>
                  <a:pt x="93381" y="254059"/>
                </a:lnTo>
                <a:lnTo>
                  <a:pt x="69625" y="293386"/>
                </a:lnTo>
                <a:lnTo>
                  <a:pt x="49058" y="334714"/>
                </a:lnTo>
                <a:lnTo>
                  <a:pt x="31849" y="377873"/>
                </a:lnTo>
                <a:lnTo>
                  <a:pt x="18170" y="422694"/>
                </a:lnTo>
                <a:lnTo>
                  <a:pt x="8188" y="469006"/>
                </a:lnTo>
                <a:lnTo>
                  <a:pt x="2075" y="516640"/>
                </a:lnTo>
                <a:lnTo>
                  <a:pt x="0" y="565427"/>
                </a:lnTo>
                <a:lnTo>
                  <a:pt x="2075" y="614214"/>
                </a:lnTo>
                <a:lnTo>
                  <a:pt x="8188" y="661848"/>
                </a:lnTo>
                <a:lnTo>
                  <a:pt x="18170" y="708161"/>
                </a:lnTo>
                <a:lnTo>
                  <a:pt x="31849" y="752981"/>
                </a:lnTo>
                <a:lnTo>
                  <a:pt x="49058" y="796140"/>
                </a:lnTo>
                <a:lnTo>
                  <a:pt x="69625" y="837468"/>
                </a:lnTo>
                <a:lnTo>
                  <a:pt x="93381" y="876795"/>
                </a:lnTo>
                <a:lnTo>
                  <a:pt x="120157" y="913951"/>
                </a:lnTo>
                <a:lnTo>
                  <a:pt x="149783" y="948767"/>
                </a:lnTo>
                <a:lnTo>
                  <a:pt x="182088" y="981072"/>
                </a:lnTo>
                <a:lnTo>
                  <a:pt x="216904" y="1010697"/>
                </a:lnTo>
                <a:lnTo>
                  <a:pt x="254060" y="1037473"/>
                </a:lnTo>
                <a:lnTo>
                  <a:pt x="293386" y="1061230"/>
                </a:lnTo>
                <a:lnTo>
                  <a:pt x="334714" y="1081797"/>
                </a:lnTo>
                <a:lnTo>
                  <a:pt x="377873" y="1099005"/>
                </a:lnTo>
                <a:lnTo>
                  <a:pt x="422694" y="1112685"/>
                </a:lnTo>
                <a:lnTo>
                  <a:pt x="469006" y="1122666"/>
                </a:lnTo>
                <a:lnTo>
                  <a:pt x="516641" y="1128780"/>
                </a:lnTo>
                <a:lnTo>
                  <a:pt x="565427" y="1130855"/>
                </a:lnTo>
                <a:lnTo>
                  <a:pt x="614214" y="1128780"/>
                </a:lnTo>
                <a:lnTo>
                  <a:pt x="661848" y="1122666"/>
                </a:lnTo>
                <a:lnTo>
                  <a:pt x="708161" y="1112685"/>
                </a:lnTo>
                <a:lnTo>
                  <a:pt x="752981" y="1099005"/>
                </a:lnTo>
                <a:lnTo>
                  <a:pt x="796140" y="1081797"/>
                </a:lnTo>
                <a:lnTo>
                  <a:pt x="837468" y="1061230"/>
                </a:lnTo>
                <a:lnTo>
                  <a:pt x="876795" y="1037473"/>
                </a:lnTo>
                <a:lnTo>
                  <a:pt x="913951" y="1010697"/>
                </a:lnTo>
                <a:lnTo>
                  <a:pt x="948767" y="981072"/>
                </a:lnTo>
                <a:lnTo>
                  <a:pt x="981072" y="948767"/>
                </a:lnTo>
                <a:lnTo>
                  <a:pt x="1010697" y="913951"/>
                </a:lnTo>
                <a:lnTo>
                  <a:pt x="1037473" y="876795"/>
                </a:lnTo>
                <a:lnTo>
                  <a:pt x="1061230" y="837468"/>
                </a:lnTo>
                <a:lnTo>
                  <a:pt x="1081797" y="796140"/>
                </a:lnTo>
                <a:lnTo>
                  <a:pt x="1099005" y="752981"/>
                </a:lnTo>
                <a:lnTo>
                  <a:pt x="1112685" y="708161"/>
                </a:lnTo>
                <a:lnTo>
                  <a:pt x="1122666" y="661848"/>
                </a:lnTo>
                <a:lnTo>
                  <a:pt x="1128780" y="614214"/>
                </a:lnTo>
                <a:lnTo>
                  <a:pt x="1130855" y="565427"/>
                </a:lnTo>
                <a:lnTo>
                  <a:pt x="1128780" y="516640"/>
                </a:lnTo>
                <a:lnTo>
                  <a:pt x="1122666" y="469006"/>
                </a:lnTo>
                <a:lnTo>
                  <a:pt x="1112685" y="422694"/>
                </a:lnTo>
                <a:lnTo>
                  <a:pt x="1099005" y="377873"/>
                </a:lnTo>
                <a:lnTo>
                  <a:pt x="1081797" y="334714"/>
                </a:lnTo>
                <a:lnTo>
                  <a:pt x="1061230" y="293386"/>
                </a:lnTo>
                <a:lnTo>
                  <a:pt x="1037473" y="254059"/>
                </a:lnTo>
                <a:lnTo>
                  <a:pt x="1010697" y="216903"/>
                </a:lnTo>
                <a:lnTo>
                  <a:pt x="981072" y="182088"/>
                </a:lnTo>
                <a:lnTo>
                  <a:pt x="948767" y="149782"/>
                </a:lnTo>
                <a:lnTo>
                  <a:pt x="913951" y="120157"/>
                </a:lnTo>
                <a:lnTo>
                  <a:pt x="876795" y="93381"/>
                </a:lnTo>
                <a:lnTo>
                  <a:pt x="837468" y="69625"/>
                </a:lnTo>
                <a:lnTo>
                  <a:pt x="796140" y="49058"/>
                </a:lnTo>
                <a:lnTo>
                  <a:pt x="752981" y="31849"/>
                </a:lnTo>
                <a:lnTo>
                  <a:pt x="708161" y="18170"/>
                </a:lnTo>
                <a:lnTo>
                  <a:pt x="661848" y="8188"/>
                </a:lnTo>
                <a:lnTo>
                  <a:pt x="614214" y="2075"/>
                </a:lnTo>
                <a:lnTo>
                  <a:pt x="5654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8545833" y="9989142"/>
            <a:ext cx="1130935" cy="1130935"/>
          </a:xfrm>
          <a:custGeom>
            <a:avLst/>
            <a:gdLst/>
            <a:ahLst/>
            <a:cxnLst/>
            <a:rect l="l" t="t" r="r" b="b"/>
            <a:pathLst>
              <a:path w="1130934" h="1130934">
                <a:moveTo>
                  <a:pt x="565427" y="1130855"/>
                </a:moveTo>
                <a:lnTo>
                  <a:pt x="614214" y="1128780"/>
                </a:lnTo>
                <a:lnTo>
                  <a:pt x="661848" y="1122666"/>
                </a:lnTo>
                <a:lnTo>
                  <a:pt x="708161" y="1112685"/>
                </a:lnTo>
                <a:lnTo>
                  <a:pt x="752981" y="1099005"/>
                </a:lnTo>
                <a:lnTo>
                  <a:pt x="796140" y="1081797"/>
                </a:lnTo>
                <a:lnTo>
                  <a:pt x="837468" y="1061230"/>
                </a:lnTo>
                <a:lnTo>
                  <a:pt x="876795" y="1037473"/>
                </a:lnTo>
                <a:lnTo>
                  <a:pt x="913951" y="1010698"/>
                </a:lnTo>
                <a:lnTo>
                  <a:pt x="948767" y="981072"/>
                </a:lnTo>
                <a:lnTo>
                  <a:pt x="981072" y="948767"/>
                </a:lnTo>
                <a:lnTo>
                  <a:pt x="1010698" y="913951"/>
                </a:lnTo>
                <a:lnTo>
                  <a:pt x="1037473" y="876795"/>
                </a:lnTo>
                <a:lnTo>
                  <a:pt x="1061230" y="837468"/>
                </a:lnTo>
                <a:lnTo>
                  <a:pt x="1081797" y="796140"/>
                </a:lnTo>
                <a:lnTo>
                  <a:pt x="1099005" y="752981"/>
                </a:lnTo>
                <a:lnTo>
                  <a:pt x="1112685" y="708161"/>
                </a:lnTo>
                <a:lnTo>
                  <a:pt x="1122666" y="661848"/>
                </a:lnTo>
                <a:lnTo>
                  <a:pt x="1128780" y="614214"/>
                </a:lnTo>
                <a:lnTo>
                  <a:pt x="1130855" y="565427"/>
                </a:lnTo>
                <a:lnTo>
                  <a:pt x="1128780" y="516640"/>
                </a:lnTo>
                <a:lnTo>
                  <a:pt x="1122666" y="469006"/>
                </a:lnTo>
                <a:lnTo>
                  <a:pt x="1112685" y="422694"/>
                </a:lnTo>
                <a:lnTo>
                  <a:pt x="1099005" y="377873"/>
                </a:lnTo>
                <a:lnTo>
                  <a:pt x="1081797" y="334714"/>
                </a:lnTo>
                <a:lnTo>
                  <a:pt x="1061230" y="293386"/>
                </a:lnTo>
                <a:lnTo>
                  <a:pt x="1037473" y="254059"/>
                </a:lnTo>
                <a:lnTo>
                  <a:pt x="1010698" y="216903"/>
                </a:lnTo>
                <a:lnTo>
                  <a:pt x="981072" y="182088"/>
                </a:lnTo>
                <a:lnTo>
                  <a:pt x="948767" y="149782"/>
                </a:lnTo>
                <a:lnTo>
                  <a:pt x="913951" y="120157"/>
                </a:lnTo>
                <a:lnTo>
                  <a:pt x="876795" y="93381"/>
                </a:lnTo>
                <a:lnTo>
                  <a:pt x="837468" y="69625"/>
                </a:lnTo>
                <a:lnTo>
                  <a:pt x="796140" y="49058"/>
                </a:lnTo>
                <a:lnTo>
                  <a:pt x="752981" y="31849"/>
                </a:lnTo>
                <a:lnTo>
                  <a:pt x="708161" y="18170"/>
                </a:lnTo>
                <a:lnTo>
                  <a:pt x="661848" y="8188"/>
                </a:lnTo>
                <a:lnTo>
                  <a:pt x="614214" y="2075"/>
                </a:lnTo>
                <a:lnTo>
                  <a:pt x="565427" y="0"/>
                </a:lnTo>
                <a:lnTo>
                  <a:pt x="516641" y="2075"/>
                </a:lnTo>
                <a:lnTo>
                  <a:pt x="469006" y="8188"/>
                </a:lnTo>
                <a:lnTo>
                  <a:pt x="422694" y="18170"/>
                </a:lnTo>
                <a:lnTo>
                  <a:pt x="377873" y="31849"/>
                </a:lnTo>
                <a:lnTo>
                  <a:pt x="334714" y="49058"/>
                </a:lnTo>
                <a:lnTo>
                  <a:pt x="293386" y="69625"/>
                </a:lnTo>
                <a:lnTo>
                  <a:pt x="254060" y="93381"/>
                </a:lnTo>
                <a:lnTo>
                  <a:pt x="216904" y="120157"/>
                </a:lnTo>
                <a:lnTo>
                  <a:pt x="182088" y="149782"/>
                </a:lnTo>
                <a:lnTo>
                  <a:pt x="149783" y="182088"/>
                </a:lnTo>
                <a:lnTo>
                  <a:pt x="120157" y="216903"/>
                </a:lnTo>
                <a:lnTo>
                  <a:pt x="93381" y="254059"/>
                </a:lnTo>
                <a:lnTo>
                  <a:pt x="69625" y="293386"/>
                </a:lnTo>
                <a:lnTo>
                  <a:pt x="49058" y="334714"/>
                </a:lnTo>
                <a:lnTo>
                  <a:pt x="31849" y="377873"/>
                </a:lnTo>
                <a:lnTo>
                  <a:pt x="18170" y="422694"/>
                </a:lnTo>
                <a:lnTo>
                  <a:pt x="8188" y="469006"/>
                </a:lnTo>
                <a:lnTo>
                  <a:pt x="2075" y="516640"/>
                </a:lnTo>
                <a:lnTo>
                  <a:pt x="0" y="565427"/>
                </a:lnTo>
                <a:lnTo>
                  <a:pt x="2075" y="614214"/>
                </a:lnTo>
                <a:lnTo>
                  <a:pt x="8188" y="661848"/>
                </a:lnTo>
                <a:lnTo>
                  <a:pt x="18170" y="708161"/>
                </a:lnTo>
                <a:lnTo>
                  <a:pt x="31849" y="752981"/>
                </a:lnTo>
                <a:lnTo>
                  <a:pt x="49058" y="796140"/>
                </a:lnTo>
                <a:lnTo>
                  <a:pt x="69625" y="837468"/>
                </a:lnTo>
                <a:lnTo>
                  <a:pt x="93381" y="876795"/>
                </a:lnTo>
                <a:lnTo>
                  <a:pt x="120157" y="913951"/>
                </a:lnTo>
                <a:lnTo>
                  <a:pt x="149783" y="948767"/>
                </a:lnTo>
                <a:lnTo>
                  <a:pt x="182088" y="981072"/>
                </a:lnTo>
                <a:lnTo>
                  <a:pt x="216904" y="1010698"/>
                </a:lnTo>
                <a:lnTo>
                  <a:pt x="254060" y="1037473"/>
                </a:lnTo>
                <a:lnTo>
                  <a:pt x="293386" y="1061230"/>
                </a:lnTo>
                <a:lnTo>
                  <a:pt x="334714" y="1081797"/>
                </a:lnTo>
                <a:lnTo>
                  <a:pt x="377873" y="1099005"/>
                </a:lnTo>
                <a:lnTo>
                  <a:pt x="422694" y="1112685"/>
                </a:lnTo>
                <a:lnTo>
                  <a:pt x="469006" y="1122666"/>
                </a:lnTo>
                <a:lnTo>
                  <a:pt x="516641" y="1128780"/>
                </a:lnTo>
                <a:lnTo>
                  <a:pt x="565427" y="1130855"/>
                </a:lnTo>
                <a:close/>
              </a:path>
            </a:pathLst>
          </a:custGeom>
          <a:ln w="31411">
            <a:solidFill>
              <a:srgbClr val="0499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8658919" y="10102228"/>
            <a:ext cx="904875" cy="904875"/>
          </a:xfrm>
          <a:custGeom>
            <a:avLst/>
            <a:gdLst/>
            <a:ahLst/>
            <a:cxnLst/>
            <a:rect l="l" t="t" r="r" b="b"/>
            <a:pathLst>
              <a:path w="904875" h="904875">
                <a:moveTo>
                  <a:pt x="452342" y="0"/>
                </a:moveTo>
                <a:lnTo>
                  <a:pt x="403054" y="2654"/>
                </a:lnTo>
                <a:lnTo>
                  <a:pt x="355303" y="10433"/>
                </a:lnTo>
                <a:lnTo>
                  <a:pt x="309366" y="23060"/>
                </a:lnTo>
                <a:lnTo>
                  <a:pt x="265518" y="40260"/>
                </a:lnTo>
                <a:lnTo>
                  <a:pt x="224035" y="61757"/>
                </a:lnTo>
                <a:lnTo>
                  <a:pt x="185193" y="87274"/>
                </a:lnTo>
                <a:lnTo>
                  <a:pt x="149269" y="116537"/>
                </a:lnTo>
                <a:lnTo>
                  <a:pt x="116537" y="149268"/>
                </a:lnTo>
                <a:lnTo>
                  <a:pt x="87275" y="185193"/>
                </a:lnTo>
                <a:lnTo>
                  <a:pt x="61757" y="224035"/>
                </a:lnTo>
                <a:lnTo>
                  <a:pt x="40260" y="265517"/>
                </a:lnTo>
                <a:lnTo>
                  <a:pt x="23060" y="309365"/>
                </a:lnTo>
                <a:lnTo>
                  <a:pt x="10433" y="355303"/>
                </a:lnTo>
                <a:lnTo>
                  <a:pt x="2654" y="403054"/>
                </a:lnTo>
                <a:lnTo>
                  <a:pt x="0" y="452342"/>
                </a:lnTo>
                <a:lnTo>
                  <a:pt x="2654" y="501630"/>
                </a:lnTo>
                <a:lnTo>
                  <a:pt x="10433" y="549380"/>
                </a:lnTo>
                <a:lnTo>
                  <a:pt x="23060" y="595318"/>
                </a:lnTo>
                <a:lnTo>
                  <a:pt x="40260" y="639166"/>
                </a:lnTo>
                <a:lnTo>
                  <a:pt x="61757" y="680648"/>
                </a:lnTo>
                <a:lnTo>
                  <a:pt x="87275" y="719490"/>
                </a:lnTo>
                <a:lnTo>
                  <a:pt x="116537" y="755415"/>
                </a:lnTo>
                <a:lnTo>
                  <a:pt x="149269" y="788146"/>
                </a:lnTo>
                <a:lnTo>
                  <a:pt x="185193" y="817409"/>
                </a:lnTo>
                <a:lnTo>
                  <a:pt x="224035" y="842927"/>
                </a:lnTo>
                <a:lnTo>
                  <a:pt x="265518" y="864423"/>
                </a:lnTo>
                <a:lnTo>
                  <a:pt x="309366" y="881624"/>
                </a:lnTo>
                <a:lnTo>
                  <a:pt x="355303" y="894251"/>
                </a:lnTo>
                <a:lnTo>
                  <a:pt x="403054" y="902030"/>
                </a:lnTo>
                <a:lnTo>
                  <a:pt x="452342" y="904684"/>
                </a:lnTo>
                <a:lnTo>
                  <a:pt x="501630" y="902030"/>
                </a:lnTo>
                <a:lnTo>
                  <a:pt x="549380" y="894251"/>
                </a:lnTo>
                <a:lnTo>
                  <a:pt x="595318" y="881624"/>
                </a:lnTo>
                <a:lnTo>
                  <a:pt x="639166" y="864423"/>
                </a:lnTo>
                <a:lnTo>
                  <a:pt x="680648" y="842927"/>
                </a:lnTo>
                <a:lnTo>
                  <a:pt x="719490" y="817409"/>
                </a:lnTo>
                <a:lnTo>
                  <a:pt x="755415" y="788146"/>
                </a:lnTo>
                <a:lnTo>
                  <a:pt x="788146" y="755415"/>
                </a:lnTo>
                <a:lnTo>
                  <a:pt x="817409" y="719490"/>
                </a:lnTo>
                <a:lnTo>
                  <a:pt x="842927" y="680648"/>
                </a:lnTo>
                <a:lnTo>
                  <a:pt x="864423" y="639166"/>
                </a:lnTo>
                <a:lnTo>
                  <a:pt x="881624" y="595318"/>
                </a:lnTo>
                <a:lnTo>
                  <a:pt x="894251" y="549380"/>
                </a:lnTo>
                <a:lnTo>
                  <a:pt x="902030" y="501630"/>
                </a:lnTo>
                <a:lnTo>
                  <a:pt x="904684" y="452342"/>
                </a:lnTo>
                <a:lnTo>
                  <a:pt x="902030" y="403054"/>
                </a:lnTo>
                <a:lnTo>
                  <a:pt x="894251" y="355303"/>
                </a:lnTo>
                <a:lnTo>
                  <a:pt x="881624" y="309365"/>
                </a:lnTo>
                <a:lnTo>
                  <a:pt x="864423" y="265517"/>
                </a:lnTo>
                <a:lnTo>
                  <a:pt x="842927" y="224035"/>
                </a:lnTo>
                <a:lnTo>
                  <a:pt x="817409" y="185193"/>
                </a:lnTo>
                <a:lnTo>
                  <a:pt x="788146" y="149268"/>
                </a:lnTo>
                <a:lnTo>
                  <a:pt x="755415" y="116537"/>
                </a:lnTo>
                <a:lnTo>
                  <a:pt x="719490" y="87274"/>
                </a:lnTo>
                <a:lnTo>
                  <a:pt x="680648" y="61757"/>
                </a:lnTo>
                <a:lnTo>
                  <a:pt x="639166" y="40260"/>
                </a:lnTo>
                <a:lnTo>
                  <a:pt x="595318" y="23060"/>
                </a:lnTo>
                <a:lnTo>
                  <a:pt x="549380" y="10433"/>
                </a:lnTo>
                <a:lnTo>
                  <a:pt x="501630" y="2654"/>
                </a:lnTo>
                <a:lnTo>
                  <a:pt x="452342" y="0"/>
                </a:lnTo>
                <a:close/>
              </a:path>
            </a:pathLst>
          </a:custGeom>
          <a:solidFill>
            <a:srgbClr val="0499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536991" y="782725"/>
            <a:ext cx="790575" cy="3778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300" spc="-15">
                <a:solidFill>
                  <a:srgbClr val="049999"/>
                </a:solidFill>
                <a:latin typeface="Arial"/>
                <a:cs typeface="Arial"/>
              </a:rPr>
              <a:t>A</a:t>
            </a:r>
            <a:r>
              <a:rPr dirty="0" sz="2300" spc="0">
                <a:solidFill>
                  <a:srgbClr val="049999"/>
                </a:solidFill>
                <a:latin typeface="Arial"/>
                <a:cs typeface="Arial"/>
              </a:rPr>
              <a:t>UL</a:t>
            </a:r>
            <a:r>
              <a:rPr dirty="0" sz="2300" spc="0">
                <a:solidFill>
                  <a:srgbClr val="049999"/>
                </a:solidFill>
                <a:latin typeface="Arial"/>
                <a:cs typeface="Arial"/>
              </a:rPr>
              <a:t>A</a:t>
            </a:r>
            <a:endParaRPr sz="23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18379" y="441253"/>
            <a:ext cx="923680" cy="8835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8933847" y="10193713"/>
            <a:ext cx="345440" cy="740410"/>
          </a:xfrm>
          <a:prstGeom prst="rect">
            <a:avLst/>
          </a:prstGeom>
        </p:spPr>
        <p:txBody>
          <a:bodyPr wrap="square" lIns="0" tIns="36195" rIns="0" bIns="0" rtlCol="0" vert="horz">
            <a:spAutoFit/>
          </a:bodyPr>
          <a:lstStyle/>
          <a:p>
            <a:pPr marL="28575">
              <a:lnSpc>
                <a:spcPct val="100000"/>
              </a:lnSpc>
              <a:spcBef>
                <a:spcPts val="285"/>
              </a:spcBef>
            </a:pPr>
            <a:fld id="{81D60167-4931-47E6-BA6A-407CBD079E47}" type="slidenum">
              <a:rPr dirty="0" sz="4100" spc="5">
                <a:solidFill>
                  <a:srgbClr val="FFFFFF"/>
                </a:solidFill>
                <a:latin typeface="Arial"/>
                <a:cs typeface="Arial"/>
              </a:rPr>
              <a:t>8</a:t>
            </a:fld>
            <a:endParaRPr sz="4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0429" y="1217975"/>
            <a:ext cx="6793230" cy="3085465"/>
          </a:xfrm>
          <a:prstGeom prst="rect"/>
        </p:spPr>
        <p:txBody>
          <a:bodyPr wrap="square" lIns="0" tIns="50165" rIns="0" bIns="0" rtlCol="0" vert="horz">
            <a:spAutoFit/>
          </a:bodyPr>
          <a:lstStyle/>
          <a:p>
            <a:pPr marL="12700" marR="5080" indent="26034">
              <a:lnSpc>
                <a:spcPct val="129200"/>
              </a:lnSpc>
              <a:spcBef>
                <a:spcPts val="395"/>
              </a:spcBef>
              <a:tabLst>
                <a:tab pos="1932939" algn="l"/>
                <a:tab pos="3120390" algn="l"/>
                <a:tab pos="4090670" algn="l"/>
              </a:tabLst>
            </a:pPr>
            <a:r>
              <a:rPr dirty="0" spc="-40"/>
              <a:t>Tipos </a:t>
            </a:r>
            <a:r>
              <a:rPr dirty="0"/>
              <a:t>de </a:t>
            </a:r>
            <a:r>
              <a:rPr dirty="0" spc="-5"/>
              <a:t>fermentação  </a:t>
            </a:r>
            <a:r>
              <a:rPr dirty="0" sz="4950" spc="-60" b="1">
                <a:solidFill>
                  <a:srgbClr val="D68D36"/>
                </a:solidFill>
                <a:latin typeface="Arial"/>
                <a:cs typeface="Arial"/>
              </a:rPr>
              <a:t>F</a:t>
            </a:r>
            <a:r>
              <a:rPr dirty="0" sz="4950" spc="-5" b="1">
                <a:solidFill>
                  <a:srgbClr val="D68D36"/>
                </a:solidFill>
                <a:latin typeface="Arial"/>
                <a:cs typeface="Arial"/>
              </a:rPr>
              <a:t>ermentação</a:t>
            </a:r>
            <a:r>
              <a:rPr dirty="0" sz="4950" b="1">
                <a:solidFill>
                  <a:srgbClr val="D68D36"/>
                </a:solidFill>
                <a:latin typeface="Arial"/>
                <a:cs typeface="Arial"/>
              </a:rPr>
              <a:t>	</a:t>
            </a:r>
            <a:r>
              <a:rPr dirty="0" sz="4950" spc="-5" b="1">
                <a:solidFill>
                  <a:srgbClr val="D68D36"/>
                </a:solidFill>
                <a:latin typeface="Arial"/>
                <a:cs typeface="Arial"/>
              </a:rPr>
              <a:t>alcoólica  </a:t>
            </a:r>
            <a:r>
              <a:rPr dirty="0" sz="4950" spc="-5">
                <a:solidFill>
                  <a:srgbClr val="000000"/>
                </a:solidFill>
              </a:rPr>
              <a:t>Libera	gás	carbônico</a:t>
            </a:r>
            <a:endParaRPr sz="49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36991" y="4486744"/>
            <a:ext cx="10041890" cy="30410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536575" algn="l"/>
                <a:tab pos="885825" algn="l"/>
                <a:tab pos="2066925" algn="l"/>
                <a:tab pos="2910840" algn="l"/>
                <a:tab pos="2940050" algn="l"/>
                <a:tab pos="2980055" algn="l"/>
                <a:tab pos="3084195" algn="l"/>
                <a:tab pos="4062729" algn="l"/>
                <a:tab pos="4271645" algn="l"/>
                <a:tab pos="4650740" algn="l"/>
                <a:tab pos="5174615" algn="l"/>
                <a:tab pos="6786245" algn="l"/>
                <a:tab pos="6990080" algn="l"/>
                <a:tab pos="7310120" algn="l"/>
                <a:tab pos="7478395" algn="l"/>
                <a:tab pos="7863205" algn="l"/>
                <a:tab pos="8002905" algn="l"/>
                <a:tab pos="9678670" algn="l"/>
              </a:tabLst>
            </a:pPr>
            <a:r>
              <a:rPr dirty="0" sz="4950" spc="-5">
                <a:latin typeface="Arial"/>
                <a:cs typeface="Arial"/>
              </a:rPr>
              <a:t>Realizada</a:t>
            </a:r>
            <a:r>
              <a:rPr dirty="0" sz="4950" spc="-5">
                <a:latin typeface="Arial"/>
                <a:cs typeface="Arial"/>
              </a:rPr>
              <a:t>			</a:t>
            </a:r>
            <a:r>
              <a:rPr dirty="0" sz="4950" spc="-5">
                <a:latin typeface="Arial"/>
                <a:cs typeface="Arial"/>
              </a:rPr>
              <a:t>por</a:t>
            </a:r>
            <a:r>
              <a:rPr dirty="0" sz="4950" spc="-5">
                <a:latin typeface="Arial"/>
                <a:cs typeface="Arial"/>
              </a:rPr>
              <a:t>	</a:t>
            </a:r>
            <a:r>
              <a:rPr dirty="0" sz="4950" spc="-5">
                <a:latin typeface="Arial"/>
                <a:cs typeface="Arial"/>
              </a:rPr>
              <a:t>bactérias</a:t>
            </a:r>
            <a:r>
              <a:rPr dirty="0" sz="4950" spc="-5">
                <a:latin typeface="Arial"/>
                <a:cs typeface="Arial"/>
              </a:rPr>
              <a:t>	</a:t>
            </a:r>
            <a:r>
              <a:rPr dirty="0" sz="4950" spc="-5">
                <a:latin typeface="Arial"/>
                <a:cs typeface="Arial"/>
              </a:rPr>
              <a:t>e</a:t>
            </a:r>
            <a:r>
              <a:rPr dirty="0" sz="4950" spc="-5">
                <a:latin typeface="Arial"/>
                <a:cs typeface="Arial"/>
              </a:rPr>
              <a:t>	</a:t>
            </a:r>
            <a:r>
              <a:rPr dirty="0" sz="4950" spc="-5">
                <a:latin typeface="Arial"/>
                <a:cs typeface="Arial"/>
              </a:rPr>
              <a:t>le</a:t>
            </a:r>
            <a:r>
              <a:rPr dirty="0" sz="4950" spc="-45">
                <a:latin typeface="Arial"/>
                <a:cs typeface="Arial"/>
              </a:rPr>
              <a:t>v</a:t>
            </a:r>
            <a:r>
              <a:rPr dirty="0" sz="4950" spc="-5">
                <a:latin typeface="Arial"/>
                <a:cs typeface="Arial"/>
              </a:rPr>
              <a:t>eduras  </a:t>
            </a:r>
            <a:r>
              <a:rPr dirty="0" sz="4950" spc="-5">
                <a:latin typeface="Arial"/>
                <a:cs typeface="Arial"/>
              </a:rPr>
              <a:t>alimentam				dos	</a:t>
            </a:r>
            <a:r>
              <a:rPr dirty="0" sz="4950" spc="-10">
                <a:latin typeface="Arial"/>
                <a:cs typeface="Arial"/>
              </a:rPr>
              <a:t>açúcares	</a:t>
            </a:r>
            <a:r>
              <a:rPr dirty="0" sz="4950" spc="-5">
                <a:latin typeface="Arial"/>
                <a:cs typeface="Arial"/>
              </a:rPr>
              <a:t>do	suco  </a:t>
            </a:r>
            <a:r>
              <a:rPr dirty="0" sz="4950" spc="-5">
                <a:latin typeface="Arial"/>
                <a:cs typeface="Arial"/>
              </a:rPr>
              <a:t>de</a:t>
            </a:r>
            <a:r>
              <a:rPr dirty="0" sz="4950">
                <a:latin typeface="Arial"/>
                <a:cs typeface="Arial"/>
              </a:rPr>
              <a:t>	</a:t>
            </a:r>
            <a:r>
              <a:rPr dirty="0" sz="4950" spc="-5">
                <a:latin typeface="Arial"/>
                <a:cs typeface="Arial"/>
              </a:rPr>
              <a:t>u</a:t>
            </a:r>
            <a:r>
              <a:rPr dirty="0" sz="4950" spc="-55">
                <a:latin typeface="Arial"/>
                <a:cs typeface="Arial"/>
              </a:rPr>
              <a:t>v</a:t>
            </a:r>
            <a:r>
              <a:rPr dirty="0" sz="4950" spc="-5">
                <a:latin typeface="Arial"/>
                <a:cs typeface="Arial"/>
              </a:rPr>
              <a:t>a</a:t>
            </a:r>
            <a:r>
              <a:rPr dirty="0" sz="4950">
                <a:latin typeface="Arial"/>
                <a:cs typeface="Arial"/>
              </a:rPr>
              <a:t>	</a:t>
            </a:r>
            <a:r>
              <a:rPr dirty="0" sz="4950" spc="-5">
                <a:latin typeface="Arial"/>
                <a:cs typeface="Arial"/>
              </a:rPr>
              <a:t>ou</a:t>
            </a:r>
            <a:r>
              <a:rPr dirty="0" sz="4950">
                <a:latin typeface="Arial"/>
                <a:cs typeface="Arial"/>
              </a:rPr>
              <a:t>		</a:t>
            </a:r>
            <a:r>
              <a:rPr dirty="0" sz="4950" spc="-5">
                <a:latin typeface="Arial"/>
                <a:cs typeface="Arial"/>
              </a:rPr>
              <a:t>malte</a:t>
            </a:r>
            <a:r>
              <a:rPr dirty="0" sz="4950">
                <a:latin typeface="Arial"/>
                <a:cs typeface="Arial"/>
              </a:rPr>
              <a:t>	</a:t>
            </a:r>
            <a:r>
              <a:rPr dirty="0" sz="4950" spc="-5">
                <a:latin typeface="Arial"/>
                <a:cs typeface="Arial"/>
              </a:rPr>
              <a:t>e</a:t>
            </a:r>
            <a:r>
              <a:rPr dirty="0" sz="4950">
                <a:latin typeface="Arial"/>
                <a:cs typeface="Arial"/>
              </a:rPr>
              <a:t>	</a:t>
            </a:r>
            <a:r>
              <a:rPr dirty="0" sz="4950" spc="-5">
                <a:latin typeface="Arial"/>
                <a:cs typeface="Arial"/>
              </a:rPr>
              <a:t>formam</a:t>
            </a:r>
            <a:r>
              <a:rPr dirty="0" sz="4950">
                <a:latin typeface="Arial"/>
                <a:cs typeface="Arial"/>
              </a:rPr>
              <a:t>		</a:t>
            </a:r>
            <a:r>
              <a:rPr dirty="0" sz="4950" spc="-5">
                <a:latin typeface="Arial"/>
                <a:cs typeface="Arial"/>
              </a:rPr>
              <a:t>o</a:t>
            </a:r>
            <a:r>
              <a:rPr dirty="0" sz="4950">
                <a:latin typeface="Arial"/>
                <a:cs typeface="Arial"/>
              </a:rPr>
              <a:t>		</a:t>
            </a:r>
            <a:r>
              <a:rPr dirty="0" sz="4950" spc="-5">
                <a:latin typeface="Arial"/>
                <a:cs typeface="Arial"/>
              </a:rPr>
              <a:t>vinho</a:t>
            </a:r>
            <a:r>
              <a:rPr dirty="0" sz="4950">
                <a:latin typeface="Arial"/>
                <a:cs typeface="Arial"/>
              </a:rPr>
              <a:t>	</a:t>
            </a:r>
            <a:r>
              <a:rPr dirty="0" sz="4950" spc="-5">
                <a:latin typeface="Arial"/>
                <a:cs typeface="Arial"/>
              </a:rPr>
              <a:t>e  </a:t>
            </a:r>
            <a:r>
              <a:rPr dirty="0" sz="4950" spc="-5">
                <a:latin typeface="Arial"/>
                <a:cs typeface="Arial"/>
              </a:rPr>
              <a:t>a	cerveja,	respectivamente.</a:t>
            </a:r>
            <a:endParaRPr sz="49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937512" y="2788390"/>
            <a:ext cx="8166587" cy="57646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8402" y="0"/>
            <a:ext cx="856615" cy="11308715"/>
          </a:xfrm>
          <a:custGeom>
            <a:avLst/>
            <a:gdLst/>
            <a:ahLst/>
            <a:cxnLst/>
            <a:rect l="l" t="t" r="r" b="b"/>
            <a:pathLst>
              <a:path w="856615" h="11308715">
                <a:moveTo>
                  <a:pt x="0" y="11308556"/>
                </a:moveTo>
                <a:lnTo>
                  <a:pt x="856248" y="11308556"/>
                </a:lnTo>
                <a:lnTo>
                  <a:pt x="856248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7DBD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-3" y="0"/>
            <a:ext cx="1254125" cy="11308715"/>
          </a:xfrm>
          <a:custGeom>
            <a:avLst/>
            <a:gdLst/>
            <a:ahLst/>
            <a:cxnLst/>
            <a:rect l="l" t="t" r="r" b="b"/>
            <a:pathLst>
              <a:path w="1254125" h="11308715">
                <a:moveTo>
                  <a:pt x="801022" y="0"/>
                </a:moveTo>
                <a:lnTo>
                  <a:pt x="0" y="0"/>
                </a:lnTo>
                <a:lnTo>
                  <a:pt x="0" y="11308550"/>
                </a:lnTo>
                <a:lnTo>
                  <a:pt x="801022" y="11308550"/>
                </a:lnTo>
                <a:lnTo>
                  <a:pt x="801022" y="1510190"/>
                </a:lnTo>
                <a:lnTo>
                  <a:pt x="846420" y="1495179"/>
                </a:lnTo>
                <a:lnTo>
                  <a:pt x="890213" y="1476880"/>
                </a:lnTo>
                <a:lnTo>
                  <a:pt x="932253" y="1455438"/>
                </a:lnTo>
                <a:lnTo>
                  <a:pt x="972392" y="1431003"/>
                </a:lnTo>
                <a:lnTo>
                  <a:pt x="1010482" y="1403721"/>
                </a:lnTo>
                <a:lnTo>
                  <a:pt x="1046376" y="1373739"/>
                </a:lnTo>
                <a:lnTo>
                  <a:pt x="1079924" y="1341206"/>
                </a:lnTo>
                <a:lnTo>
                  <a:pt x="1110980" y="1306267"/>
                </a:lnTo>
                <a:lnTo>
                  <a:pt x="1139395" y="1269072"/>
                </a:lnTo>
                <a:lnTo>
                  <a:pt x="1165021" y="1229766"/>
                </a:lnTo>
                <a:lnTo>
                  <a:pt x="1187711" y="1188498"/>
                </a:lnTo>
                <a:lnTo>
                  <a:pt x="1207316" y="1145414"/>
                </a:lnTo>
                <a:lnTo>
                  <a:pt x="1223688" y="1100663"/>
                </a:lnTo>
                <a:lnTo>
                  <a:pt x="1236679" y="1054391"/>
                </a:lnTo>
                <a:lnTo>
                  <a:pt x="1246142" y="1006745"/>
                </a:lnTo>
                <a:lnTo>
                  <a:pt x="1251929" y="957874"/>
                </a:lnTo>
                <a:lnTo>
                  <a:pt x="1253890" y="907925"/>
                </a:lnTo>
                <a:lnTo>
                  <a:pt x="1251929" y="857975"/>
                </a:lnTo>
                <a:lnTo>
                  <a:pt x="1246142" y="809104"/>
                </a:lnTo>
                <a:lnTo>
                  <a:pt x="1236679" y="761459"/>
                </a:lnTo>
                <a:lnTo>
                  <a:pt x="1223688" y="715187"/>
                </a:lnTo>
                <a:lnTo>
                  <a:pt x="1207316" y="670436"/>
                </a:lnTo>
                <a:lnTo>
                  <a:pt x="1187711" y="627353"/>
                </a:lnTo>
                <a:lnTo>
                  <a:pt x="1165021" y="586084"/>
                </a:lnTo>
                <a:lnTo>
                  <a:pt x="1139395" y="546779"/>
                </a:lnTo>
                <a:lnTo>
                  <a:pt x="1110980" y="509583"/>
                </a:lnTo>
                <a:lnTo>
                  <a:pt x="1079924" y="474645"/>
                </a:lnTo>
                <a:lnTo>
                  <a:pt x="1046376" y="442111"/>
                </a:lnTo>
                <a:lnTo>
                  <a:pt x="1010482" y="412130"/>
                </a:lnTo>
                <a:lnTo>
                  <a:pt x="972392" y="384847"/>
                </a:lnTo>
                <a:lnTo>
                  <a:pt x="932253" y="360412"/>
                </a:lnTo>
                <a:lnTo>
                  <a:pt x="890213" y="338971"/>
                </a:lnTo>
                <a:lnTo>
                  <a:pt x="846420" y="320671"/>
                </a:lnTo>
                <a:lnTo>
                  <a:pt x="801022" y="305660"/>
                </a:lnTo>
                <a:lnTo>
                  <a:pt x="801022" y="0"/>
                </a:lnTo>
                <a:close/>
              </a:path>
            </a:pathLst>
          </a:custGeom>
          <a:solidFill>
            <a:srgbClr val="0499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9371135" y="10265720"/>
            <a:ext cx="733425" cy="652145"/>
          </a:xfrm>
          <a:custGeom>
            <a:avLst/>
            <a:gdLst/>
            <a:ahLst/>
            <a:cxnLst/>
            <a:rect l="l" t="t" r="r" b="b"/>
            <a:pathLst>
              <a:path w="733425" h="652145">
                <a:moveTo>
                  <a:pt x="732964" y="0"/>
                </a:moveTo>
                <a:lnTo>
                  <a:pt x="0" y="0"/>
                </a:lnTo>
                <a:lnTo>
                  <a:pt x="0" y="651895"/>
                </a:lnTo>
                <a:lnTo>
                  <a:pt x="732964" y="651895"/>
                </a:lnTo>
                <a:lnTo>
                  <a:pt x="732964" y="0"/>
                </a:lnTo>
                <a:close/>
              </a:path>
            </a:pathLst>
          </a:custGeom>
          <a:solidFill>
            <a:srgbClr val="0499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8545833" y="9989142"/>
            <a:ext cx="1130935" cy="1130935"/>
          </a:xfrm>
          <a:custGeom>
            <a:avLst/>
            <a:gdLst/>
            <a:ahLst/>
            <a:cxnLst/>
            <a:rect l="l" t="t" r="r" b="b"/>
            <a:pathLst>
              <a:path w="1130934" h="1130934">
                <a:moveTo>
                  <a:pt x="565427" y="0"/>
                </a:moveTo>
                <a:lnTo>
                  <a:pt x="516641" y="2075"/>
                </a:lnTo>
                <a:lnTo>
                  <a:pt x="469006" y="8188"/>
                </a:lnTo>
                <a:lnTo>
                  <a:pt x="422694" y="18170"/>
                </a:lnTo>
                <a:lnTo>
                  <a:pt x="377873" y="31849"/>
                </a:lnTo>
                <a:lnTo>
                  <a:pt x="334714" y="49058"/>
                </a:lnTo>
                <a:lnTo>
                  <a:pt x="293386" y="69625"/>
                </a:lnTo>
                <a:lnTo>
                  <a:pt x="254060" y="93381"/>
                </a:lnTo>
                <a:lnTo>
                  <a:pt x="216904" y="120157"/>
                </a:lnTo>
                <a:lnTo>
                  <a:pt x="182088" y="149782"/>
                </a:lnTo>
                <a:lnTo>
                  <a:pt x="149783" y="182088"/>
                </a:lnTo>
                <a:lnTo>
                  <a:pt x="120157" y="216903"/>
                </a:lnTo>
                <a:lnTo>
                  <a:pt x="93381" y="254059"/>
                </a:lnTo>
                <a:lnTo>
                  <a:pt x="69625" y="293386"/>
                </a:lnTo>
                <a:lnTo>
                  <a:pt x="49058" y="334714"/>
                </a:lnTo>
                <a:lnTo>
                  <a:pt x="31849" y="377873"/>
                </a:lnTo>
                <a:lnTo>
                  <a:pt x="18170" y="422694"/>
                </a:lnTo>
                <a:lnTo>
                  <a:pt x="8188" y="469006"/>
                </a:lnTo>
                <a:lnTo>
                  <a:pt x="2075" y="516640"/>
                </a:lnTo>
                <a:lnTo>
                  <a:pt x="0" y="565427"/>
                </a:lnTo>
                <a:lnTo>
                  <a:pt x="2075" y="614214"/>
                </a:lnTo>
                <a:lnTo>
                  <a:pt x="8188" y="661848"/>
                </a:lnTo>
                <a:lnTo>
                  <a:pt x="18170" y="708161"/>
                </a:lnTo>
                <a:lnTo>
                  <a:pt x="31849" y="752981"/>
                </a:lnTo>
                <a:lnTo>
                  <a:pt x="49058" y="796140"/>
                </a:lnTo>
                <a:lnTo>
                  <a:pt x="69625" y="837468"/>
                </a:lnTo>
                <a:lnTo>
                  <a:pt x="93381" y="876795"/>
                </a:lnTo>
                <a:lnTo>
                  <a:pt x="120157" y="913951"/>
                </a:lnTo>
                <a:lnTo>
                  <a:pt x="149783" y="948767"/>
                </a:lnTo>
                <a:lnTo>
                  <a:pt x="182088" y="981072"/>
                </a:lnTo>
                <a:lnTo>
                  <a:pt x="216904" y="1010697"/>
                </a:lnTo>
                <a:lnTo>
                  <a:pt x="254060" y="1037473"/>
                </a:lnTo>
                <a:lnTo>
                  <a:pt x="293386" y="1061230"/>
                </a:lnTo>
                <a:lnTo>
                  <a:pt x="334714" y="1081797"/>
                </a:lnTo>
                <a:lnTo>
                  <a:pt x="377873" y="1099005"/>
                </a:lnTo>
                <a:lnTo>
                  <a:pt x="422694" y="1112685"/>
                </a:lnTo>
                <a:lnTo>
                  <a:pt x="469006" y="1122666"/>
                </a:lnTo>
                <a:lnTo>
                  <a:pt x="516641" y="1128780"/>
                </a:lnTo>
                <a:lnTo>
                  <a:pt x="565427" y="1130855"/>
                </a:lnTo>
                <a:lnTo>
                  <a:pt x="614214" y="1128780"/>
                </a:lnTo>
                <a:lnTo>
                  <a:pt x="661848" y="1122666"/>
                </a:lnTo>
                <a:lnTo>
                  <a:pt x="708161" y="1112685"/>
                </a:lnTo>
                <a:lnTo>
                  <a:pt x="752981" y="1099005"/>
                </a:lnTo>
                <a:lnTo>
                  <a:pt x="796140" y="1081797"/>
                </a:lnTo>
                <a:lnTo>
                  <a:pt x="837468" y="1061230"/>
                </a:lnTo>
                <a:lnTo>
                  <a:pt x="876795" y="1037473"/>
                </a:lnTo>
                <a:lnTo>
                  <a:pt x="913951" y="1010697"/>
                </a:lnTo>
                <a:lnTo>
                  <a:pt x="948767" y="981072"/>
                </a:lnTo>
                <a:lnTo>
                  <a:pt x="981072" y="948767"/>
                </a:lnTo>
                <a:lnTo>
                  <a:pt x="1010697" y="913951"/>
                </a:lnTo>
                <a:lnTo>
                  <a:pt x="1037473" y="876795"/>
                </a:lnTo>
                <a:lnTo>
                  <a:pt x="1061230" y="837468"/>
                </a:lnTo>
                <a:lnTo>
                  <a:pt x="1081797" y="796140"/>
                </a:lnTo>
                <a:lnTo>
                  <a:pt x="1099005" y="752981"/>
                </a:lnTo>
                <a:lnTo>
                  <a:pt x="1112685" y="708161"/>
                </a:lnTo>
                <a:lnTo>
                  <a:pt x="1122666" y="661848"/>
                </a:lnTo>
                <a:lnTo>
                  <a:pt x="1128780" y="614214"/>
                </a:lnTo>
                <a:lnTo>
                  <a:pt x="1130855" y="565427"/>
                </a:lnTo>
                <a:lnTo>
                  <a:pt x="1128780" y="516640"/>
                </a:lnTo>
                <a:lnTo>
                  <a:pt x="1122666" y="469006"/>
                </a:lnTo>
                <a:lnTo>
                  <a:pt x="1112685" y="422694"/>
                </a:lnTo>
                <a:lnTo>
                  <a:pt x="1099005" y="377873"/>
                </a:lnTo>
                <a:lnTo>
                  <a:pt x="1081797" y="334714"/>
                </a:lnTo>
                <a:lnTo>
                  <a:pt x="1061230" y="293386"/>
                </a:lnTo>
                <a:lnTo>
                  <a:pt x="1037473" y="254059"/>
                </a:lnTo>
                <a:lnTo>
                  <a:pt x="1010697" y="216903"/>
                </a:lnTo>
                <a:lnTo>
                  <a:pt x="981072" y="182088"/>
                </a:lnTo>
                <a:lnTo>
                  <a:pt x="948767" y="149782"/>
                </a:lnTo>
                <a:lnTo>
                  <a:pt x="913951" y="120157"/>
                </a:lnTo>
                <a:lnTo>
                  <a:pt x="876795" y="93381"/>
                </a:lnTo>
                <a:lnTo>
                  <a:pt x="837468" y="69625"/>
                </a:lnTo>
                <a:lnTo>
                  <a:pt x="796140" y="49058"/>
                </a:lnTo>
                <a:lnTo>
                  <a:pt x="752981" y="31849"/>
                </a:lnTo>
                <a:lnTo>
                  <a:pt x="708161" y="18170"/>
                </a:lnTo>
                <a:lnTo>
                  <a:pt x="661848" y="8188"/>
                </a:lnTo>
                <a:lnTo>
                  <a:pt x="614214" y="2075"/>
                </a:lnTo>
                <a:lnTo>
                  <a:pt x="5654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8545833" y="9989142"/>
            <a:ext cx="1130935" cy="1130935"/>
          </a:xfrm>
          <a:custGeom>
            <a:avLst/>
            <a:gdLst/>
            <a:ahLst/>
            <a:cxnLst/>
            <a:rect l="l" t="t" r="r" b="b"/>
            <a:pathLst>
              <a:path w="1130934" h="1130934">
                <a:moveTo>
                  <a:pt x="565427" y="1130855"/>
                </a:moveTo>
                <a:lnTo>
                  <a:pt x="614214" y="1128780"/>
                </a:lnTo>
                <a:lnTo>
                  <a:pt x="661848" y="1122666"/>
                </a:lnTo>
                <a:lnTo>
                  <a:pt x="708161" y="1112685"/>
                </a:lnTo>
                <a:lnTo>
                  <a:pt x="752981" y="1099005"/>
                </a:lnTo>
                <a:lnTo>
                  <a:pt x="796140" y="1081797"/>
                </a:lnTo>
                <a:lnTo>
                  <a:pt x="837468" y="1061230"/>
                </a:lnTo>
                <a:lnTo>
                  <a:pt x="876795" y="1037473"/>
                </a:lnTo>
                <a:lnTo>
                  <a:pt x="913951" y="1010698"/>
                </a:lnTo>
                <a:lnTo>
                  <a:pt x="948767" y="981072"/>
                </a:lnTo>
                <a:lnTo>
                  <a:pt x="981072" y="948767"/>
                </a:lnTo>
                <a:lnTo>
                  <a:pt x="1010698" y="913951"/>
                </a:lnTo>
                <a:lnTo>
                  <a:pt x="1037473" y="876795"/>
                </a:lnTo>
                <a:lnTo>
                  <a:pt x="1061230" y="837468"/>
                </a:lnTo>
                <a:lnTo>
                  <a:pt x="1081797" y="796140"/>
                </a:lnTo>
                <a:lnTo>
                  <a:pt x="1099005" y="752981"/>
                </a:lnTo>
                <a:lnTo>
                  <a:pt x="1112685" y="708161"/>
                </a:lnTo>
                <a:lnTo>
                  <a:pt x="1122666" y="661848"/>
                </a:lnTo>
                <a:lnTo>
                  <a:pt x="1128780" y="614214"/>
                </a:lnTo>
                <a:lnTo>
                  <a:pt x="1130855" y="565427"/>
                </a:lnTo>
                <a:lnTo>
                  <a:pt x="1128780" y="516640"/>
                </a:lnTo>
                <a:lnTo>
                  <a:pt x="1122666" y="469006"/>
                </a:lnTo>
                <a:lnTo>
                  <a:pt x="1112685" y="422694"/>
                </a:lnTo>
                <a:lnTo>
                  <a:pt x="1099005" y="377873"/>
                </a:lnTo>
                <a:lnTo>
                  <a:pt x="1081797" y="334714"/>
                </a:lnTo>
                <a:lnTo>
                  <a:pt x="1061230" y="293386"/>
                </a:lnTo>
                <a:lnTo>
                  <a:pt x="1037473" y="254059"/>
                </a:lnTo>
                <a:lnTo>
                  <a:pt x="1010698" y="216903"/>
                </a:lnTo>
                <a:lnTo>
                  <a:pt x="981072" y="182088"/>
                </a:lnTo>
                <a:lnTo>
                  <a:pt x="948767" y="149782"/>
                </a:lnTo>
                <a:lnTo>
                  <a:pt x="913951" y="120157"/>
                </a:lnTo>
                <a:lnTo>
                  <a:pt x="876795" y="93381"/>
                </a:lnTo>
                <a:lnTo>
                  <a:pt x="837468" y="69625"/>
                </a:lnTo>
                <a:lnTo>
                  <a:pt x="796140" y="49058"/>
                </a:lnTo>
                <a:lnTo>
                  <a:pt x="752981" y="31849"/>
                </a:lnTo>
                <a:lnTo>
                  <a:pt x="708161" y="18170"/>
                </a:lnTo>
                <a:lnTo>
                  <a:pt x="661848" y="8188"/>
                </a:lnTo>
                <a:lnTo>
                  <a:pt x="614214" y="2075"/>
                </a:lnTo>
                <a:lnTo>
                  <a:pt x="565427" y="0"/>
                </a:lnTo>
                <a:lnTo>
                  <a:pt x="516641" y="2075"/>
                </a:lnTo>
                <a:lnTo>
                  <a:pt x="469006" y="8188"/>
                </a:lnTo>
                <a:lnTo>
                  <a:pt x="422694" y="18170"/>
                </a:lnTo>
                <a:lnTo>
                  <a:pt x="377873" y="31849"/>
                </a:lnTo>
                <a:lnTo>
                  <a:pt x="334714" y="49058"/>
                </a:lnTo>
                <a:lnTo>
                  <a:pt x="293386" y="69625"/>
                </a:lnTo>
                <a:lnTo>
                  <a:pt x="254060" y="93381"/>
                </a:lnTo>
                <a:lnTo>
                  <a:pt x="216904" y="120157"/>
                </a:lnTo>
                <a:lnTo>
                  <a:pt x="182088" y="149782"/>
                </a:lnTo>
                <a:lnTo>
                  <a:pt x="149783" y="182088"/>
                </a:lnTo>
                <a:lnTo>
                  <a:pt x="120157" y="216903"/>
                </a:lnTo>
                <a:lnTo>
                  <a:pt x="93381" y="254059"/>
                </a:lnTo>
                <a:lnTo>
                  <a:pt x="69625" y="293386"/>
                </a:lnTo>
                <a:lnTo>
                  <a:pt x="49058" y="334714"/>
                </a:lnTo>
                <a:lnTo>
                  <a:pt x="31849" y="377873"/>
                </a:lnTo>
                <a:lnTo>
                  <a:pt x="18170" y="422694"/>
                </a:lnTo>
                <a:lnTo>
                  <a:pt x="8188" y="469006"/>
                </a:lnTo>
                <a:lnTo>
                  <a:pt x="2075" y="516640"/>
                </a:lnTo>
                <a:lnTo>
                  <a:pt x="0" y="565427"/>
                </a:lnTo>
                <a:lnTo>
                  <a:pt x="2075" y="614214"/>
                </a:lnTo>
                <a:lnTo>
                  <a:pt x="8188" y="661848"/>
                </a:lnTo>
                <a:lnTo>
                  <a:pt x="18170" y="708161"/>
                </a:lnTo>
                <a:lnTo>
                  <a:pt x="31849" y="752981"/>
                </a:lnTo>
                <a:lnTo>
                  <a:pt x="49058" y="796140"/>
                </a:lnTo>
                <a:lnTo>
                  <a:pt x="69625" y="837468"/>
                </a:lnTo>
                <a:lnTo>
                  <a:pt x="93381" y="876795"/>
                </a:lnTo>
                <a:lnTo>
                  <a:pt x="120157" y="913951"/>
                </a:lnTo>
                <a:lnTo>
                  <a:pt x="149783" y="948767"/>
                </a:lnTo>
                <a:lnTo>
                  <a:pt x="182088" y="981072"/>
                </a:lnTo>
                <a:lnTo>
                  <a:pt x="216904" y="1010698"/>
                </a:lnTo>
                <a:lnTo>
                  <a:pt x="254060" y="1037473"/>
                </a:lnTo>
                <a:lnTo>
                  <a:pt x="293386" y="1061230"/>
                </a:lnTo>
                <a:lnTo>
                  <a:pt x="334714" y="1081797"/>
                </a:lnTo>
                <a:lnTo>
                  <a:pt x="377873" y="1099005"/>
                </a:lnTo>
                <a:lnTo>
                  <a:pt x="422694" y="1112685"/>
                </a:lnTo>
                <a:lnTo>
                  <a:pt x="469006" y="1122666"/>
                </a:lnTo>
                <a:lnTo>
                  <a:pt x="516641" y="1128780"/>
                </a:lnTo>
                <a:lnTo>
                  <a:pt x="565427" y="1130855"/>
                </a:lnTo>
                <a:close/>
              </a:path>
            </a:pathLst>
          </a:custGeom>
          <a:ln w="31411">
            <a:solidFill>
              <a:srgbClr val="0499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8658919" y="10102228"/>
            <a:ext cx="904875" cy="904875"/>
          </a:xfrm>
          <a:custGeom>
            <a:avLst/>
            <a:gdLst/>
            <a:ahLst/>
            <a:cxnLst/>
            <a:rect l="l" t="t" r="r" b="b"/>
            <a:pathLst>
              <a:path w="904875" h="904875">
                <a:moveTo>
                  <a:pt x="452342" y="0"/>
                </a:moveTo>
                <a:lnTo>
                  <a:pt x="403054" y="2654"/>
                </a:lnTo>
                <a:lnTo>
                  <a:pt x="355303" y="10433"/>
                </a:lnTo>
                <a:lnTo>
                  <a:pt x="309366" y="23060"/>
                </a:lnTo>
                <a:lnTo>
                  <a:pt x="265518" y="40260"/>
                </a:lnTo>
                <a:lnTo>
                  <a:pt x="224035" y="61757"/>
                </a:lnTo>
                <a:lnTo>
                  <a:pt x="185193" y="87274"/>
                </a:lnTo>
                <a:lnTo>
                  <a:pt x="149269" y="116537"/>
                </a:lnTo>
                <a:lnTo>
                  <a:pt x="116537" y="149268"/>
                </a:lnTo>
                <a:lnTo>
                  <a:pt x="87275" y="185193"/>
                </a:lnTo>
                <a:lnTo>
                  <a:pt x="61757" y="224035"/>
                </a:lnTo>
                <a:lnTo>
                  <a:pt x="40260" y="265517"/>
                </a:lnTo>
                <a:lnTo>
                  <a:pt x="23060" y="309365"/>
                </a:lnTo>
                <a:lnTo>
                  <a:pt x="10433" y="355303"/>
                </a:lnTo>
                <a:lnTo>
                  <a:pt x="2654" y="403054"/>
                </a:lnTo>
                <a:lnTo>
                  <a:pt x="0" y="452342"/>
                </a:lnTo>
                <a:lnTo>
                  <a:pt x="2654" y="501630"/>
                </a:lnTo>
                <a:lnTo>
                  <a:pt x="10433" y="549380"/>
                </a:lnTo>
                <a:lnTo>
                  <a:pt x="23060" y="595318"/>
                </a:lnTo>
                <a:lnTo>
                  <a:pt x="40260" y="639166"/>
                </a:lnTo>
                <a:lnTo>
                  <a:pt x="61757" y="680648"/>
                </a:lnTo>
                <a:lnTo>
                  <a:pt x="87275" y="719490"/>
                </a:lnTo>
                <a:lnTo>
                  <a:pt x="116537" y="755415"/>
                </a:lnTo>
                <a:lnTo>
                  <a:pt x="149269" y="788146"/>
                </a:lnTo>
                <a:lnTo>
                  <a:pt x="185193" y="817409"/>
                </a:lnTo>
                <a:lnTo>
                  <a:pt x="224035" y="842927"/>
                </a:lnTo>
                <a:lnTo>
                  <a:pt x="265518" y="864423"/>
                </a:lnTo>
                <a:lnTo>
                  <a:pt x="309366" y="881624"/>
                </a:lnTo>
                <a:lnTo>
                  <a:pt x="355303" y="894251"/>
                </a:lnTo>
                <a:lnTo>
                  <a:pt x="403054" y="902030"/>
                </a:lnTo>
                <a:lnTo>
                  <a:pt x="452342" y="904684"/>
                </a:lnTo>
                <a:lnTo>
                  <a:pt x="501630" y="902030"/>
                </a:lnTo>
                <a:lnTo>
                  <a:pt x="549380" y="894251"/>
                </a:lnTo>
                <a:lnTo>
                  <a:pt x="595318" y="881624"/>
                </a:lnTo>
                <a:lnTo>
                  <a:pt x="639166" y="864423"/>
                </a:lnTo>
                <a:lnTo>
                  <a:pt x="680648" y="842927"/>
                </a:lnTo>
                <a:lnTo>
                  <a:pt x="719490" y="817409"/>
                </a:lnTo>
                <a:lnTo>
                  <a:pt x="755415" y="788146"/>
                </a:lnTo>
                <a:lnTo>
                  <a:pt x="788146" y="755415"/>
                </a:lnTo>
                <a:lnTo>
                  <a:pt x="817409" y="719490"/>
                </a:lnTo>
                <a:lnTo>
                  <a:pt x="842927" y="680648"/>
                </a:lnTo>
                <a:lnTo>
                  <a:pt x="864423" y="639166"/>
                </a:lnTo>
                <a:lnTo>
                  <a:pt x="881624" y="595318"/>
                </a:lnTo>
                <a:lnTo>
                  <a:pt x="894251" y="549380"/>
                </a:lnTo>
                <a:lnTo>
                  <a:pt x="902030" y="501630"/>
                </a:lnTo>
                <a:lnTo>
                  <a:pt x="904684" y="452342"/>
                </a:lnTo>
                <a:lnTo>
                  <a:pt x="902030" y="403054"/>
                </a:lnTo>
                <a:lnTo>
                  <a:pt x="894251" y="355303"/>
                </a:lnTo>
                <a:lnTo>
                  <a:pt x="881624" y="309365"/>
                </a:lnTo>
                <a:lnTo>
                  <a:pt x="864423" y="265517"/>
                </a:lnTo>
                <a:lnTo>
                  <a:pt x="842927" y="224035"/>
                </a:lnTo>
                <a:lnTo>
                  <a:pt x="817409" y="185193"/>
                </a:lnTo>
                <a:lnTo>
                  <a:pt x="788146" y="149268"/>
                </a:lnTo>
                <a:lnTo>
                  <a:pt x="755415" y="116537"/>
                </a:lnTo>
                <a:lnTo>
                  <a:pt x="719490" y="87274"/>
                </a:lnTo>
                <a:lnTo>
                  <a:pt x="680648" y="61757"/>
                </a:lnTo>
                <a:lnTo>
                  <a:pt x="639166" y="40260"/>
                </a:lnTo>
                <a:lnTo>
                  <a:pt x="595318" y="23060"/>
                </a:lnTo>
                <a:lnTo>
                  <a:pt x="549380" y="10433"/>
                </a:lnTo>
                <a:lnTo>
                  <a:pt x="501630" y="2654"/>
                </a:lnTo>
                <a:lnTo>
                  <a:pt x="452342" y="0"/>
                </a:lnTo>
                <a:close/>
              </a:path>
            </a:pathLst>
          </a:custGeom>
          <a:solidFill>
            <a:srgbClr val="0499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536991" y="782725"/>
            <a:ext cx="790575" cy="3778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300" spc="-15">
                <a:solidFill>
                  <a:srgbClr val="049999"/>
                </a:solidFill>
                <a:latin typeface="Arial"/>
                <a:cs typeface="Arial"/>
              </a:rPr>
              <a:t>A</a:t>
            </a:r>
            <a:r>
              <a:rPr dirty="0" sz="2300" spc="0">
                <a:solidFill>
                  <a:srgbClr val="049999"/>
                </a:solidFill>
                <a:latin typeface="Arial"/>
                <a:cs typeface="Arial"/>
              </a:rPr>
              <a:t>UL</a:t>
            </a:r>
            <a:r>
              <a:rPr dirty="0" sz="2300" spc="0">
                <a:solidFill>
                  <a:srgbClr val="049999"/>
                </a:solidFill>
                <a:latin typeface="Arial"/>
                <a:cs typeface="Arial"/>
              </a:rPr>
              <a:t>A</a:t>
            </a:r>
            <a:endParaRPr sz="23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18379" y="441253"/>
            <a:ext cx="923680" cy="8835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8933847" y="10193713"/>
            <a:ext cx="345440" cy="740410"/>
          </a:xfrm>
          <a:prstGeom prst="rect">
            <a:avLst/>
          </a:prstGeom>
        </p:spPr>
        <p:txBody>
          <a:bodyPr wrap="square" lIns="0" tIns="36195" rIns="0" bIns="0" rtlCol="0" vert="horz">
            <a:spAutoFit/>
          </a:bodyPr>
          <a:lstStyle/>
          <a:p>
            <a:pPr marL="28575">
              <a:lnSpc>
                <a:spcPct val="100000"/>
              </a:lnSpc>
              <a:spcBef>
                <a:spcPts val="285"/>
              </a:spcBef>
            </a:pPr>
            <a:fld id="{81D60167-4931-47E6-BA6A-407CBD079E47}" type="slidenum">
              <a:rPr dirty="0" sz="4100" spc="5">
                <a:solidFill>
                  <a:srgbClr val="FFFFFF"/>
                </a:solidFill>
                <a:latin typeface="Arial"/>
                <a:cs typeface="Arial"/>
              </a:rPr>
              <a:t>8</a:t>
            </a:fld>
            <a:endParaRPr sz="4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36991" y="782725"/>
            <a:ext cx="790575" cy="3778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300" spc="-15">
                <a:solidFill>
                  <a:srgbClr val="049999"/>
                </a:solidFill>
                <a:latin typeface="Arial"/>
                <a:cs typeface="Arial"/>
              </a:rPr>
              <a:t>A</a:t>
            </a:r>
            <a:r>
              <a:rPr dirty="0" sz="2300" spc="0">
                <a:solidFill>
                  <a:srgbClr val="049999"/>
                </a:solidFill>
                <a:latin typeface="Arial"/>
                <a:cs typeface="Arial"/>
              </a:rPr>
              <a:t>UL</a:t>
            </a:r>
            <a:r>
              <a:rPr dirty="0" sz="2300" spc="0">
                <a:solidFill>
                  <a:srgbClr val="049999"/>
                </a:solidFill>
                <a:latin typeface="Arial"/>
                <a:cs typeface="Arial"/>
              </a:rPr>
              <a:t>A</a:t>
            </a:r>
            <a:endParaRPr sz="23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8379" y="441253"/>
            <a:ext cx="923680" cy="8835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536441" y="5635035"/>
            <a:ext cx="8719820" cy="1572895"/>
          </a:xfrm>
          <a:prstGeom prst="rect">
            <a:avLst/>
          </a:prstGeom>
        </p:spPr>
        <p:txBody>
          <a:bodyPr wrap="square" lIns="0" tIns="109220" rIns="0" bIns="0" rtlCol="0" vert="horz">
            <a:spAutoFit/>
          </a:bodyPr>
          <a:lstStyle/>
          <a:p>
            <a:pPr marL="1279525" marR="5080" indent="-1267460">
              <a:lnSpc>
                <a:spcPts val="5750"/>
              </a:lnSpc>
              <a:spcBef>
                <a:spcPts val="860"/>
              </a:spcBef>
            </a:pPr>
            <a:r>
              <a:rPr dirty="0" sz="5350">
                <a:latin typeface="Arial"/>
                <a:cs typeface="Arial"/>
              </a:rPr>
              <a:t>Processo de </a:t>
            </a:r>
            <a:r>
              <a:rPr dirty="0" sz="5350" spc="-5">
                <a:latin typeface="Arial"/>
                <a:cs typeface="Arial"/>
              </a:rPr>
              <a:t>fermentação </a:t>
            </a:r>
            <a:r>
              <a:rPr dirty="0" sz="5350">
                <a:latin typeface="Arial"/>
                <a:cs typeface="Arial"/>
              </a:rPr>
              <a:t>da  cevada (clique no</a:t>
            </a:r>
            <a:r>
              <a:rPr dirty="0" sz="5350" spc="-15">
                <a:latin typeface="Arial"/>
                <a:cs typeface="Arial"/>
              </a:rPr>
              <a:t> </a:t>
            </a:r>
            <a:r>
              <a:rPr dirty="0" sz="5350">
                <a:latin typeface="Arial"/>
                <a:cs typeface="Arial"/>
              </a:rPr>
              <a:t>link)</a:t>
            </a:r>
            <a:endParaRPr sz="53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933847" y="10193713"/>
            <a:ext cx="345440" cy="740410"/>
          </a:xfrm>
          <a:prstGeom prst="rect">
            <a:avLst/>
          </a:prstGeom>
        </p:spPr>
        <p:txBody>
          <a:bodyPr wrap="square" lIns="0" tIns="36195" rIns="0" bIns="0" rtlCol="0" vert="horz">
            <a:spAutoFit/>
          </a:bodyPr>
          <a:lstStyle/>
          <a:p>
            <a:pPr marL="28575">
              <a:lnSpc>
                <a:spcPct val="100000"/>
              </a:lnSpc>
              <a:spcBef>
                <a:spcPts val="285"/>
              </a:spcBef>
            </a:pPr>
            <a:fld id="{81D60167-4931-47E6-BA6A-407CBD079E47}" type="slidenum">
              <a:rPr dirty="0" sz="4100" spc="5">
                <a:solidFill>
                  <a:srgbClr val="FFFFFF"/>
                </a:solidFill>
                <a:latin typeface="Arial"/>
                <a:cs typeface="Arial"/>
              </a:rPr>
              <a:t>8</a:t>
            </a:fld>
            <a:endParaRPr sz="4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48556" y="9707726"/>
            <a:ext cx="17736820" cy="6540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100" spc="0">
                <a:solidFill>
                  <a:srgbClr val="231F20"/>
                </a:solidFill>
                <a:latin typeface="Arial"/>
                <a:cs typeface="Arial"/>
                <a:hlinkClick r:id="rId3"/>
              </a:rPr>
              <a:t>http://sabermais.seduc.am.gov.br/odas/processo-de-fermentacao-da-cevada</a:t>
            </a:r>
            <a:endParaRPr sz="4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6991" y="1492490"/>
            <a:ext cx="6864984" cy="842644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-5"/>
              <a:t>Fermentação</a:t>
            </a:r>
            <a:r>
              <a:rPr dirty="0" spc="-20"/>
              <a:t> </a:t>
            </a:r>
            <a:r>
              <a:rPr dirty="0"/>
              <a:t>alcoólica</a:t>
            </a:r>
          </a:p>
        </p:txBody>
      </p:sp>
      <p:sp>
        <p:nvSpPr>
          <p:cNvPr id="3" name="object 3"/>
          <p:cNvSpPr/>
          <p:nvPr/>
        </p:nvSpPr>
        <p:spPr>
          <a:xfrm>
            <a:off x="10222341" y="2857512"/>
            <a:ext cx="9881758" cy="67670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8402" y="0"/>
            <a:ext cx="856615" cy="11308715"/>
          </a:xfrm>
          <a:custGeom>
            <a:avLst/>
            <a:gdLst/>
            <a:ahLst/>
            <a:cxnLst/>
            <a:rect l="l" t="t" r="r" b="b"/>
            <a:pathLst>
              <a:path w="856615" h="11308715">
                <a:moveTo>
                  <a:pt x="0" y="11308556"/>
                </a:moveTo>
                <a:lnTo>
                  <a:pt x="856248" y="11308556"/>
                </a:lnTo>
                <a:lnTo>
                  <a:pt x="856248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7DBD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-3" y="0"/>
            <a:ext cx="1254125" cy="11308715"/>
          </a:xfrm>
          <a:custGeom>
            <a:avLst/>
            <a:gdLst/>
            <a:ahLst/>
            <a:cxnLst/>
            <a:rect l="l" t="t" r="r" b="b"/>
            <a:pathLst>
              <a:path w="1254125" h="11308715">
                <a:moveTo>
                  <a:pt x="801022" y="0"/>
                </a:moveTo>
                <a:lnTo>
                  <a:pt x="0" y="0"/>
                </a:lnTo>
                <a:lnTo>
                  <a:pt x="0" y="11308550"/>
                </a:lnTo>
                <a:lnTo>
                  <a:pt x="801022" y="11308550"/>
                </a:lnTo>
                <a:lnTo>
                  <a:pt x="801022" y="1510190"/>
                </a:lnTo>
                <a:lnTo>
                  <a:pt x="846420" y="1495179"/>
                </a:lnTo>
                <a:lnTo>
                  <a:pt x="890213" y="1476880"/>
                </a:lnTo>
                <a:lnTo>
                  <a:pt x="932253" y="1455438"/>
                </a:lnTo>
                <a:lnTo>
                  <a:pt x="972392" y="1431003"/>
                </a:lnTo>
                <a:lnTo>
                  <a:pt x="1010482" y="1403721"/>
                </a:lnTo>
                <a:lnTo>
                  <a:pt x="1046376" y="1373739"/>
                </a:lnTo>
                <a:lnTo>
                  <a:pt x="1079924" y="1341206"/>
                </a:lnTo>
                <a:lnTo>
                  <a:pt x="1110980" y="1306267"/>
                </a:lnTo>
                <a:lnTo>
                  <a:pt x="1139395" y="1269072"/>
                </a:lnTo>
                <a:lnTo>
                  <a:pt x="1165021" y="1229766"/>
                </a:lnTo>
                <a:lnTo>
                  <a:pt x="1187711" y="1188498"/>
                </a:lnTo>
                <a:lnTo>
                  <a:pt x="1207316" y="1145414"/>
                </a:lnTo>
                <a:lnTo>
                  <a:pt x="1223688" y="1100663"/>
                </a:lnTo>
                <a:lnTo>
                  <a:pt x="1236679" y="1054391"/>
                </a:lnTo>
                <a:lnTo>
                  <a:pt x="1246142" y="1006745"/>
                </a:lnTo>
                <a:lnTo>
                  <a:pt x="1251929" y="957874"/>
                </a:lnTo>
                <a:lnTo>
                  <a:pt x="1253890" y="907925"/>
                </a:lnTo>
                <a:lnTo>
                  <a:pt x="1251929" y="857975"/>
                </a:lnTo>
                <a:lnTo>
                  <a:pt x="1246142" y="809104"/>
                </a:lnTo>
                <a:lnTo>
                  <a:pt x="1236679" y="761459"/>
                </a:lnTo>
                <a:lnTo>
                  <a:pt x="1223688" y="715187"/>
                </a:lnTo>
                <a:lnTo>
                  <a:pt x="1207316" y="670436"/>
                </a:lnTo>
                <a:lnTo>
                  <a:pt x="1187711" y="627353"/>
                </a:lnTo>
                <a:lnTo>
                  <a:pt x="1165021" y="586084"/>
                </a:lnTo>
                <a:lnTo>
                  <a:pt x="1139395" y="546779"/>
                </a:lnTo>
                <a:lnTo>
                  <a:pt x="1110980" y="509583"/>
                </a:lnTo>
                <a:lnTo>
                  <a:pt x="1079924" y="474645"/>
                </a:lnTo>
                <a:lnTo>
                  <a:pt x="1046376" y="442111"/>
                </a:lnTo>
                <a:lnTo>
                  <a:pt x="1010482" y="412130"/>
                </a:lnTo>
                <a:lnTo>
                  <a:pt x="972392" y="384847"/>
                </a:lnTo>
                <a:lnTo>
                  <a:pt x="932253" y="360412"/>
                </a:lnTo>
                <a:lnTo>
                  <a:pt x="890213" y="338971"/>
                </a:lnTo>
                <a:lnTo>
                  <a:pt x="846420" y="320671"/>
                </a:lnTo>
                <a:lnTo>
                  <a:pt x="801022" y="305660"/>
                </a:lnTo>
                <a:lnTo>
                  <a:pt x="801022" y="0"/>
                </a:lnTo>
                <a:close/>
              </a:path>
            </a:pathLst>
          </a:custGeom>
          <a:solidFill>
            <a:srgbClr val="0499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9371135" y="10265720"/>
            <a:ext cx="733425" cy="652145"/>
          </a:xfrm>
          <a:custGeom>
            <a:avLst/>
            <a:gdLst/>
            <a:ahLst/>
            <a:cxnLst/>
            <a:rect l="l" t="t" r="r" b="b"/>
            <a:pathLst>
              <a:path w="733425" h="652145">
                <a:moveTo>
                  <a:pt x="732964" y="0"/>
                </a:moveTo>
                <a:lnTo>
                  <a:pt x="0" y="0"/>
                </a:lnTo>
                <a:lnTo>
                  <a:pt x="0" y="651895"/>
                </a:lnTo>
                <a:lnTo>
                  <a:pt x="732964" y="651895"/>
                </a:lnTo>
                <a:lnTo>
                  <a:pt x="732964" y="0"/>
                </a:lnTo>
                <a:close/>
              </a:path>
            </a:pathLst>
          </a:custGeom>
          <a:solidFill>
            <a:srgbClr val="0499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8545833" y="9989142"/>
            <a:ext cx="1130935" cy="1130935"/>
          </a:xfrm>
          <a:custGeom>
            <a:avLst/>
            <a:gdLst/>
            <a:ahLst/>
            <a:cxnLst/>
            <a:rect l="l" t="t" r="r" b="b"/>
            <a:pathLst>
              <a:path w="1130934" h="1130934">
                <a:moveTo>
                  <a:pt x="565427" y="0"/>
                </a:moveTo>
                <a:lnTo>
                  <a:pt x="516641" y="2075"/>
                </a:lnTo>
                <a:lnTo>
                  <a:pt x="469006" y="8188"/>
                </a:lnTo>
                <a:lnTo>
                  <a:pt x="422694" y="18170"/>
                </a:lnTo>
                <a:lnTo>
                  <a:pt x="377873" y="31849"/>
                </a:lnTo>
                <a:lnTo>
                  <a:pt x="334714" y="49058"/>
                </a:lnTo>
                <a:lnTo>
                  <a:pt x="293386" y="69625"/>
                </a:lnTo>
                <a:lnTo>
                  <a:pt x="254060" y="93381"/>
                </a:lnTo>
                <a:lnTo>
                  <a:pt x="216904" y="120157"/>
                </a:lnTo>
                <a:lnTo>
                  <a:pt x="182088" y="149782"/>
                </a:lnTo>
                <a:lnTo>
                  <a:pt x="149783" y="182088"/>
                </a:lnTo>
                <a:lnTo>
                  <a:pt x="120157" y="216903"/>
                </a:lnTo>
                <a:lnTo>
                  <a:pt x="93381" y="254059"/>
                </a:lnTo>
                <a:lnTo>
                  <a:pt x="69625" y="293386"/>
                </a:lnTo>
                <a:lnTo>
                  <a:pt x="49058" y="334714"/>
                </a:lnTo>
                <a:lnTo>
                  <a:pt x="31849" y="377873"/>
                </a:lnTo>
                <a:lnTo>
                  <a:pt x="18170" y="422694"/>
                </a:lnTo>
                <a:lnTo>
                  <a:pt x="8188" y="469006"/>
                </a:lnTo>
                <a:lnTo>
                  <a:pt x="2075" y="516640"/>
                </a:lnTo>
                <a:lnTo>
                  <a:pt x="0" y="565427"/>
                </a:lnTo>
                <a:lnTo>
                  <a:pt x="2075" y="614214"/>
                </a:lnTo>
                <a:lnTo>
                  <a:pt x="8188" y="661848"/>
                </a:lnTo>
                <a:lnTo>
                  <a:pt x="18170" y="708161"/>
                </a:lnTo>
                <a:lnTo>
                  <a:pt x="31849" y="752981"/>
                </a:lnTo>
                <a:lnTo>
                  <a:pt x="49058" y="796140"/>
                </a:lnTo>
                <a:lnTo>
                  <a:pt x="69625" y="837468"/>
                </a:lnTo>
                <a:lnTo>
                  <a:pt x="93381" y="876795"/>
                </a:lnTo>
                <a:lnTo>
                  <a:pt x="120157" y="913951"/>
                </a:lnTo>
                <a:lnTo>
                  <a:pt x="149783" y="948767"/>
                </a:lnTo>
                <a:lnTo>
                  <a:pt x="182088" y="981072"/>
                </a:lnTo>
                <a:lnTo>
                  <a:pt x="216904" y="1010697"/>
                </a:lnTo>
                <a:lnTo>
                  <a:pt x="254060" y="1037473"/>
                </a:lnTo>
                <a:lnTo>
                  <a:pt x="293386" y="1061230"/>
                </a:lnTo>
                <a:lnTo>
                  <a:pt x="334714" y="1081797"/>
                </a:lnTo>
                <a:lnTo>
                  <a:pt x="377873" y="1099005"/>
                </a:lnTo>
                <a:lnTo>
                  <a:pt x="422694" y="1112685"/>
                </a:lnTo>
                <a:lnTo>
                  <a:pt x="469006" y="1122666"/>
                </a:lnTo>
                <a:lnTo>
                  <a:pt x="516641" y="1128780"/>
                </a:lnTo>
                <a:lnTo>
                  <a:pt x="565427" y="1130855"/>
                </a:lnTo>
                <a:lnTo>
                  <a:pt x="614214" y="1128780"/>
                </a:lnTo>
                <a:lnTo>
                  <a:pt x="661848" y="1122666"/>
                </a:lnTo>
                <a:lnTo>
                  <a:pt x="708161" y="1112685"/>
                </a:lnTo>
                <a:lnTo>
                  <a:pt x="752981" y="1099005"/>
                </a:lnTo>
                <a:lnTo>
                  <a:pt x="796140" y="1081797"/>
                </a:lnTo>
                <a:lnTo>
                  <a:pt x="837468" y="1061230"/>
                </a:lnTo>
                <a:lnTo>
                  <a:pt x="876795" y="1037473"/>
                </a:lnTo>
                <a:lnTo>
                  <a:pt x="913951" y="1010697"/>
                </a:lnTo>
                <a:lnTo>
                  <a:pt x="948767" y="981072"/>
                </a:lnTo>
                <a:lnTo>
                  <a:pt x="981072" y="948767"/>
                </a:lnTo>
                <a:lnTo>
                  <a:pt x="1010697" y="913951"/>
                </a:lnTo>
                <a:lnTo>
                  <a:pt x="1037473" y="876795"/>
                </a:lnTo>
                <a:lnTo>
                  <a:pt x="1061230" y="837468"/>
                </a:lnTo>
                <a:lnTo>
                  <a:pt x="1081797" y="796140"/>
                </a:lnTo>
                <a:lnTo>
                  <a:pt x="1099005" y="752981"/>
                </a:lnTo>
                <a:lnTo>
                  <a:pt x="1112685" y="708161"/>
                </a:lnTo>
                <a:lnTo>
                  <a:pt x="1122666" y="661848"/>
                </a:lnTo>
                <a:lnTo>
                  <a:pt x="1128780" y="614214"/>
                </a:lnTo>
                <a:lnTo>
                  <a:pt x="1130855" y="565427"/>
                </a:lnTo>
                <a:lnTo>
                  <a:pt x="1128780" y="516640"/>
                </a:lnTo>
                <a:lnTo>
                  <a:pt x="1122666" y="469006"/>
                </a:lnTo>
                <a:lnTo>
                  <a:pt x="1112685" y="422694"/>
                </a:lnTo>
                <a:lnTo>
                  <a:pt x="1099005" y="377873"/>
                </a:lnTo>
                <a:lnTo>
                  <a:pt x="1081797" y="334714"/>
                </a:lnTo>
                <a:lnTo>
                  <a:pt x="1061230" y="293386"/>
                </a:lnTo>
                <a:lnTo>
                  <a:pt x="1037473" y="254059"/>
                </a:lnTo>
                <a:lnTo>
                  <a:pt x="1010697" y="216903"/>
                </a:lnTo>
                <a:lnTo>
                  <a:pt x="981072" y="182088"/>
                </a:lnTo>
                <a:lnTo>
                  <a:pt x="948767" y="149782"/>
                </a:lnTo>
                <a:lnTo>
                  <a:pt x="913951" y="120157"/>
                </a:lnTo>
                <a:lnTo>
                  <a:pt x="876795" y="93381"/>
                </a:lnTo>
                <a:lnTo>
                  <a:pt x="837468" y="69625"/>
                </a:lnTo>
                <a:lnTo>
                  <a:pt x="796140" y="49058"/>
                </a:lnTo>
                <a:lnTo>
                  <a:pt x="752981" y="31849"/>
                </a:lnTo>
                <a:lnTo>
                  <a:pt x="708161" y="18170"/>
                </a:lnTo>
                <a:lnTo>
                  <a:pt x="661848" y="8188"/>
                </a:lnTo>
                <a:lnTo>
                  <a:pt x="614214" y="2075"/>
                </a:lnTo>
                <a:lnTo>
                  <a:pt x="5654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8545833" y="9989142"/>
            <a:ext cx="1130935" cy="1130935"/>
          </a:xfrm>
          <a:custGeom>
            <a:avLst/>
            <a:gdLst/>
            <a:ahLst/>
            <a:cxnLst/>
            <a:rect l="l" t="t" r="r" b="b"/>
            <a:pathLst>
              <a:path w="1130934" h="1130934">
                <a:moveTo>
                  <a:pt x="565427" y="1130855"/>
                </a:moveTo>
                <a:lnTo>
                  <a:pt x="614214" y="1128780"/>
                </a:lnTo>
                <a:lnTo>
                  <a:pt x="661848" y="1122666"/>
                </a:lnTo>
                <a:lnTo>
                  <a:pt x="708161" y="1112685"/>
                </a:lnTo>
                <a:lnTo>
                  <a:pt x="752981" y="1099005"/>
                </a:lnTo>
                <a:lnTo>
                  <a:pt x="796140" y="1081797"/>
                </a:lnTo>
                <a:lnTo>
                  <a:pt x="837468" y="1061230"/>
                </a:lnTo>
                <a:lnTo>
                  <a:pt x="876795" y="1037473"/>
                </a:lnTo>
                <a:lnTo>
                  <a:pt x="913951" y="1010698"/>
                </a:lnTo>
                <a:lnTo>
                  <a:pt x="948767" y="981072"/>
                </a:lnTo>
                <a:lnTo>
                  <a:pt x="981072" y="948767"/>
                </a:lnTo>
                <a:lnTo>
                  <a:pt x="1010698" y="913951"/>
                </a:lnTo>
                <a:lnTo>
                  <a:pt x="1037473" y="876795"/>
                </a:lnTo>
                <a:lnTo>
                  <a:pt x="1061230" y="837468"/>
                </a:lnTo>
                <a:lnTo>
                  <a:pt x="1081797" y="796140"/>
                </a:lnTo>
                <a:lnTo>
                  <a:pt x="1099005" y="752981"/>
                </a:lnTo>
                <a:lnTo>
                  <a:pt x="1112685" y="708161"/>
                </a:lnTo>
                <a:lnTo>
                  <a:pt x="1122666" y="661848"/>
                </a:lnTo>
                <a:lnTo>
                  <a:pt x="1128780" y="614214"/>
                </a:lnTo>
                <a:lnTo>
                  <a:pt x="1130855" y="565427"/>
                </a:lnTo>
                <a:lnTo>
                  <a:pt x="1128780" y="516640"/>
                </a:lnTo>
                <a:lnTo>
                  <a:pt x="1122666" y="469006"/>
                </a:lnTo>
                <a:lnTo>
                  <a:pt x="1112685" y="422694"/>
                </a:lnTo>
                <a:lnTo>
                  <a:pt x="1099005" y="377873"/>
                </a:lnTo>
                <a:lnTo>
                  <a:pt x="1081797" y="334714"/>
                </a:lnTo>
                <a:lnTo>
                  <a:pt x="1061230" y="293386"/>
                </a:lnTo>
                <a:lnTo>
                  <a:pt x="1037473" y="254059"/>
                </a:lnTo>
                <a:lnTo>
                  <a:pt x="1010698" y="216903"/>
                </a:lnTo>
                <a:lnTo>
                  <a:pt x="981072" y="182088"/>
                </a:lnTo>
                <a:lnTo>
                  <a:pt x="948767" y="149782"/>
                </a:lnTo>
                <a:lnTo>
                  <a:pt x="913951" y="120157"/>
                </a:lnTo>
                <a:lnTo>
                  <a:pt x="876795" y="93381"/>
                </a:lnTo>
                <a:lnTo>
                  <a:pt x="837468" y="69625"/>
                </a:lnTo>
                <a:lnTo>
                  <a:pt x="796140" y="49058"/>
                </a:lnTo>
                <a:lnTo>
                  <a:pt x="752981" y="31849"/>
                </a:lnTo>
                <a:lnTo>
                  <a:pt x="708161" y="18170"/>
                </a:lnTo>
                <a:lnTo>
                  <a:pt x="661848" y="8188"/>
                </a:lnTo>
                <a:lnTo>
                  <a:pt x="614214" y="2075"/>
                </a:lnTo>
                <a:lnTo>
                  <a:pt x="565427" y="0"/>
                </a:lnTo>
                <a:lnTo>
                  <a:pt x="516641" y="2075"/>
                </a:lnTo>
                <a:lnTo>
                  <a:pt x="469006" y="8188"/>
                </a:lnTo>
                <a:lnTo>
                  <a:pt x="422694" y="18170"/>
                </a:lnTo>
                <a:lnTo>
                  <a:pt x="377873" y="31849"/>
                </a:lnTo>
                <a:lnTo>
                  <a:pt x="334714" y="49058"/>
                </a:lnTo>
                <a:lnTo>
                  <a:pt x="293386" y="69625"/>
                </a:lnTo>
                <a:lnTo>
                  <a:pt x="254060" y="93381"/>
                </a:lnTo>
                <a:lnTo>
                  <a:pt x="216904" y="120157"/>
                </a:lnTo>
                <a:lnTo>
                  <a:pt x="182088" y="149782"/>
                </a:lnTo>
                <a:lnTo>
                  <a:pt x="149783" y="182088"/>
                </a:lnTo>
                <a:lnTo>
                  <a:pt x="120157" y="216903"/>
                </a:lnTo>
                <a:lnTo>
                  <a:pt x="93381" y="254059"/>
                </a:lnTo>
                <a:lnTo>
                  <a:pt x="69625" y="293386"/>
                </a:lnTo>
                <a:lnTo>
                  <a:pt x="49058" y="334714"/>
                </a:lnTo>
                <a:lnTo>
                  <a:pt x="31849" y="377873"/>
                </a:lnTo>
                <a:lnTo>
                  <a:pt x="18170" y="422694"/>
                </a:lnTo>
                <a:lnTo>
                  <a:pt x="8188" y="469006"/>
                </a:lnTo>
                <a:lnTo>
                  <a:pt x="2075" y="516640"/>
                </a:lnTo>
                <a:lnTo>
                  <a:pt x="0" y="565427"/>
                </a:lnTo>
                <a:lnTo>
                  <a:pt x="2075" y="614214"/>
                </a:lnTo>
                <a:lnTo>
                  <a:pt x="8188" y="661848"/>
                </a:lnTo>
                <a:lnTo>
                  <a:pt x="18170" y="708161"/>
                </a:lnTo>
                <a:lnTo>
                  <a:pt x="31849" y="752981"/>
                </a:lnTo>
                <a:lnTo>
                  <a:pt x="49058" y="796140"/>
                </a:lnTo>
                <a:lnTo>
                  <a:pt x="69625" y="837468"/>
                </a:lnTo>
                <a:lnTo>
                  <a:pt x="93381" y="876795"/>
                </a:lnTo>
                <a:lnTo>
                  <a:pt x="120157" y="913951"/>
                </a:lnTo>
                <a:lnTo>
                  <a:pt x="149783" y="948767"/>
                </a:lnTo>
                <a:lnTo>
                  <a:pt x="182088" y="981072"/>
                </a:lnTo>
                <a:lnTo>
                  <a:pt x="216904" y="1010698"/>
                </a:lnTo>
                <a:lnTo>
                  <a:pt x="254060" y="1037473"/>
                </a:lnTo>
                <a:lnTo>
                  <a:pt x="293386" y="1061230"/>
                </a:lnTo>
                <a:lnTo>
                  <a:pt x="334714" y="1081797"/>
                </a:lnTo>
                <a:lnTo>
                  <a:pt x="377873" y="1099005"/>
                </a:lnTo>
                <a:lnTo>
                  <a:pt x="422694" y="1112685"/>
                </a:lnTo>
                <a:lnTo>
                  <a:pt x="469006" y="1122666"/>
                </a:lnTo>
                <a:lnTo>
                  <a:pt x="516641" y="1128780"/>
                </a:lnTo>
                <a:lnTo>
                  <a:pt x="565427" y="1130855"/>
                </a:lnTo>
                <a:close/>
              </a:path>
            </a:pathLst>
          </a:custGeom>
          <a:ln w="31411">
            <a:solidFill>
              <a:srgbClr val="0499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8658919" y="10102228"/>
            <a:ext cx="904875" cy="904875"/>
          </a:xfrm>
          <a:custGeom>
            <a:avLst/>
            <a:gdLst/>
            <a:ahLst/>
            <a:cxnLst/>
            <a:rect l="l" t="t" r="r" b="b"/>
            <a:pathLst>
              <a:path w="904875" h="904875">
                <a:moveTo>
                  <a:pt x="452342" y="0"/>
                </a:moveTo>
                <a:lnTo>
                  <a:pt x="403054" y="2654"/>
                </a:lnTo>
                <a:lnTo>
                  <a:pt x="355303" y="10433"/>
                </a:lnTo>
                <a:lnTo>
                  <a:pt x="309366" y="23060"/>
                </a:lnTo>
                <a:lnTo>
                  <a:pt x="265518" y="40260"/>
                </a:lnTo>
                <a:lnTo>
                  <a:pt x="224035" y="61757"/>
                </a:lnTo>
                <a:lnTo>
                  <a:pt x="185193" y="87274"/>
                </a:lnTo>
                <a:lnTo>
                  <a:pt x="149269" y="116537"/>
                </a:lnTo>
                <a:lnTo>
                  <a:pt x="116537" y="149268"/>
                </a:lnTo>
                <a:lnTo>
                  <a:pt x="87275" y="185193"/>
                </a:lnTo>
                <a:lnTo>
                  <a:pt x="61757" y="224035"/>
                </a:lnTo>
                <a:lnTo>
                  <a:pt x="40260" y="265517"/>
                </a:lnTo>
                <a:lnTo>
                  <a:pt x="23060" y="309365"/>
                </a:lnTo>
                <a:lnTo>
                  <a:pt x="10433" y="355303"/>
                </a:lnTo>
                <a:lnTo>
                  <a:pt x="2654" y="403054"/>
                </a:lnTo>
                <a:lnTo>
                  <a:pt x="0" y="452342"/>
                </a:lnTo>
                <a:lnTo>
                  <a:pt x="2654" y="501630"/>
                </a:lnTo>
                <a:lnTo>
                  <a:pt x="10433" y="549380"/>
                </a:lnTo>
                <a:lnTo>
                  <a:pt x="23060" y="595318"/>
                </a:lnTo>
                <a:lnTo>
                  <a:pt x="40260" y="639166"/>
                </a:lnTo>
                <a:lnTo>
                  <a:pt x="61757" y="680648"/>
                </a:lnTo>
                <a:lnTo>
                  <a:pt x="87275" y="719490"/>
                </a:lnTo>
                <a:lnTo>
                  <a:pt x="116537" y="755415"/>
                </a:lnTo>
                <a:lnTo>
                  <a:pt x="149269" y="788146"/>
                </a:lnTo>
                <a:lnTo>
                  <a:pt x="185193" y="817409"/>
                </a:lnTo>
                <a:lnTo>
                  <a:pt x="224035" y="842927"/>
                </a:lnTo>
                <a:lnTo>
                  <a:pt x="265518" y="864423"/>
                </a:lnTo>
                <a:lnTo>
                  <a:pt x="309366" y="881624"/>
                </a:lnTo>
                <a:lnTo>
                  <a:pt x="355303" y="894251"/>
                </a:lnTo>
                <a:lnTo>
                  <a:pt x="403054" y="902030"/>
                </a:lnTo>
                <a:lnTo>
                  <a:pt x="452342" y="904684"/>
                </a:lnTo>
                <a:lnTo>
                  <a:pt x="501630" y="902030"/>
                </a:lnTo>
                <a:lnTo>
                  <a:pt x="549380" y="894251"/>
                </a:lnTo>
                <a:lnTo>
                  <a:pt x="595318" y="881624"/>
                </a:lnTo>
                <a:lnTo>
                  <a:pt x="639166" y="864423"/>
                </a:lnTo>
                <a:lnTo>
                  <a:pt x="680648" y="842927"/>
                </a:lnTo>
                <a:lnTo>
                  <a:pt x="719490" y="817409"/>
                </a:lnTo>
                <a:lnTo>
                  <a:pt x="755415" y="788146"/>
                </a:lnTo>
                <a:lnTo>
                  <a:pt x="788146" y="755415"/>
                </a:lnTo>
                <a:lnTo>
                  <a:pt x="817409" y="719490"/>
                </a:lnTo>
                <a:lnTo>
                  <a:pt x="842927" y="680648"/>
                </a:lnTo>
                <a:lnTo>
                  <a:pt x="864423" y="639166"/>
                </a:lnTo>
                <a:lnTo>
                  <a:pt x="881624" y="595318"/>
                </a:lnTo>
                <a:lnTo>
                  <a:pt x="894251" y="549380"/>
                </a:lnTo>
                <a:lnTo>
                  <a:pt x="902030" y="501630"/>
                </a:lnTo>
                <a:lnTo>
                  <a:pt x="904684" y="452342"/>
                </a:lnTo>
                <a:lnTo>
                  <a:pt x="902030" y="403054"/>
                </a:lnTo>
                <a:lnTo>
                  <a:pt x="894251" y="355303"/>
                </a:lnTo>
                <a:lnTo>
                  <a:pt x="881624" y="309365"/>
                </a:lnTo>
                <a:lnTo>
                  <a:pt x="864423" y="265517"/>
                </a:lnTo>
                <a:lnTo>
                  <a:pt x="842927" y="224035"/>
                </a:lnTo>
                <a:lnTo>
                  <a:pt x="817409" y="185193"/>
                </a:lnTo>
                <a:lnTo>
                  <a:pt x="788146" y="149268"/>
                </a:lnTo>
                <a:lnTo>
                  <a:pt x="755415" y="116537"/>
                </a:lnTo>
                <a:lnTo>
                  <a:pt x="719490" y="87274"/>
                </a:lnTo>
                <a:lnTo>
                  <a:pt x="680648" y="61757"/>
                </a:lnTo>
                <a:lnTo>
                  <a:pt x="639166" y="40260"/>
                </a:lnTo>
                <a:lnTo>
                  <a:pt x="595318" y="23060"/>
                </a:lnTo>
                <a:lnTo>
                  <a:pt x="549380" y="10433"/>
                </a:lnTo>
                <a:lnTo>
                  <a:pt x="501630" y="2654"/>
                </a:lnTo>
                <a:lnTo>
                  <a:pt x="452342" y="0"/>
                </a:lnTo>
                <a:close/>
              </a:path>
            </a:pathLst>
          </a:custGeom>
          <a:solidFill>
            <a:srgbClr val="0499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536991" y="782725"/>
            <a:ext cx="790575" cy="3778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300" spc="-15">
                <a:solidFill>
                  <a:srgbClr val="049999"/>
                </a:solidFill>
                <a:latin typeface="Arial"/>
                <a:cs typeface="Arial"/>
              </a:rPr>
              <a:t>A</a:t>
            </a:r>
            <a:r>
              <a:rPr dirty="0" sz="2300" spc="0">
                <a:solidFill>
                  <a:srgbClr val="049999"/>
                </a:solidFill>
                <a:latin typeface="Arial"/>
                <a:cs typeface="Arial"/>
              </a:rPr>
              <a:t>UL</a:t>
            </a:r>
            <a:r>
              <a:rPr dirty="0" sz="2300" spc="0">
                <a:solidFill>
                  <a:srgbClr val="049999"/>
                </a:solidFill>
                <a:latin typeface="Arial"/>
                <a:cs typeface="Arial"/>
              </a:rPr>
              <a:t>A</a:t>
            </a:r>
            <a:endParaRPr sz="23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18379" y="441253"/>
            <a:ext cx="923680" cy="8835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536388" y="2571466"/>
            <a:ext cx="8016875" cy="303022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 indent="-635">
              <a:lnSpc>
                <a:spcPct val="99500"/>
              </a:lnSpc>
              <a:spcBef>
                <a:spcPts val="125"/>
              </a:spcBef>
              <a:tabLst>
                <a:tab pos="886460" algn="l"/>
                <a:tab pos="989965" algn="l"/>
                <a:tab pos="2068830" algn="l"/>
                <a:tab pos="2660015" algn="l"/>
                <a:tab pos="3081655" algn="l"/>
                <a:tab pos="3533775" algn="l"/>
                <a:tab pos="3605529" algn="l"/>
                <a:tab pos="4203065" algn="l"/>
                <a:tab pos="4930775" algn="l"/>
                <a:tab pos="5454650" algn="l"/>
                <a:tab pos="5630545" algn="l"/>
                <a:tab pos="6996430" algn="l"/>
              </a:tabLst>
            </a:pPr>
            <a:r>
              <a:rPr dirty="0" sz="4950" spc="-5">
                <a:latin typeface="Arial"/>
                <a:cs typeface="Arial"/>
              </a:rPr>
              <a:t>Os		fungos </a:t>
            </a:r>
            <a:r>
              <a:rPr dirty="0" sz="4950" spc="-10" i="1">
                <a:latin typeface="Arial"/>
                <a:cs typeface="Arial"/>
              </a:rPr>
              <a:t>Saccharomyces  </a:t>
            </a:r>
            <a:r>
              <a:rPr dirty="0" sz="4950" spc="-10" i="1">
                <a:latin typeface="Arial"/>
                <a:cs typeface="Arial"/>
              </a:rPr>
              <a:t>cerevisiae</a:t>
            </a:r>
            <a:r>
              <a:rPr dirty="0" sz="4950" spc="80" i="1">
                <a:latin typeface="Arial"/>
                <a:cs typeface="Arial"/>
              </a:rPr>
              <a:t> </a:t>
            </a:r>
            <a:r>
              <a:rPr dirty="0" sz="4950" spc="-5">
                <a:latin typeface="Arial"/>
                <a:cs typeface="Arial"/>
              </a:rPr>
              <a:t>são	utilizados	no  </a:t>
            </a:r>
            <a:r>
              <a:rPr dirty="0" sz="4950" spc="-60">
                <a:latin typeface="Arial"/>
                <a:cs typeface="Arial"/>
              </a:rPr>
              <a:t>f</a:t>
            </a:r>
            <a:r>
              <a:rPr dirty="0" sz="4950" spc="-5">
                <a:latin typeface="Arial"/>
                <a:cs typeface="Arial"/>
              </a:rPr>
              <a:t>ermento</a:t>
            </a:r>
            <a:r>
              <a:rPr dirty="0" sz="4950">
                <a:latin typeface="Arial"/>
                <a:cs typeface="Arial"/>
              </a:rPr>
              <a:t>	</a:t>
            </a:r>
            <a:r>
              <a:rPr dirty="0" sz="4950" spc="-5">
                <a:latin typeface="Arial"/>
                <a:cs typeface="Arial"/>
              </a:rPr>
              <a:t>do</a:t>
            </a:r>
            <a:r>
              <a:rPr dirty="0" sz="4950">
                <a:latin typeface="Arial"/>
                <a:cs typeface="Arial"/>
              </a:rPr>
              <a:t>	</a:t>
            </a:r>
            <a:r>
              <a:rPr dirty="0" sz="4950" spc="-5">
                <a:latin typeface="Arial"/>
                <a:cs typeface="Arial"/>
              </a:rPr>
              <a:t>pão,</a:t>
            </a:r>
            <a:r>
              <a:rPr dirty="0" sz="4950">
                <a:latin typeface="Arial"/>
                <a:cs typeface="Arial"/>
              </a:rPr>
              <a:t>	</a:t>
            </a:r>
            <a:r>
              <a:rPr dirty="0" sz="4950" spc="-5">
                <a:latin typeface="Arial"/>
                <a:cs typeface="Arial"/>
              </a:rPr>
              <a:t>a</a:t>
            </a:r>
            <a:r>
              <a:rPr dirty="0" sz="4950">
                <a:latin typeface="Arial"/>
                <a:cs typeface="Arial"/>
              </a:rPr>
              <a:t>	</a:t>
            </a:r>
            <a:r>
              <a:rPr dirty="0" sz="4950" spc="-5">
                <a:latin typeface="Arial"/>
                <a:cs typeface="Arial"/>
              </a:rPr>
              <a:t>liberação  </a:t>
            </a:r>
            <a:r>
              <a:rPr dirty="0" sz="4950" spc="-5">
                <a:latin typeface="Arial"/>
                <a:cs typeface="Arial"/>
              </a:rPr>
              <a:t>de	</a:t>
            </a:r>
            <a:r>
              <a:rPr dirty="0" sz="4950" spc="-385">
                <a:latin typeface="Arial"/>
                <a:cs typeface="Arial"/>
              </a:rPr>
              <a:t>CO</a:t>
            </a:r>
            <a:r>
              <a:rPr dirty="0" baseline="-32163" sz="4275" spc="-577">
                <a:latin typeface="Arial"/>
                <a:cs typeface="Arial"/>
              </a:rPr>
              <a:t>2	</a:t>
            </a:r>
            <a:r>
              <a:rPr dirty="0" sz="4950" spc="-5">
                <a:latin typeface="Arial"/>
                <a:cs typeface="Arial"/>
              </a:rPr>
              <a:t>faz	a		massa		</a:t>
            </a:r>
            <a:r>
              <a:rPr dirty="0" sz="4950" spc="-65">
                <a:latin typeface="Arial"/>
                <a:cs typeface="Arial"/>
              </a:rPr>
              <a:t>crescer.</a:t>
            </a:r>
            <a:endParaRPr sz="49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933847" y="10193713"/>
            <a:ext cx="345440" cy="740410"/>
          </a:xfrm>
          <a:prstGeom prst="rect">
            <a:avLst/>
          </a:prstGeom>
        </p:spPr>
        <p:txBody>
          <a:bodyPr wrap="square" lIns="0" tIns="36195" rIns="0" bIns="0" rtlCol="0" vert="horz">
            <a:spAutoFit/>
          </a:bodyPr>
          <a:lstStyle/>
          <a:p>
            <a:pPr marL="28575">
              <a:lnSpc>
                <a:spcPct val="100000"/>
              </a:lnSpc>
              <a:spcBef>
                <a:spcPts val="285"/>
              </a:spcBef>
            </a:pPr>
            <a:fld id="{81D60167-4931-47E6-BA6A-407CBD079E47}" type="slidenum">
              <a:rPr dirty="0" sz="4100" spc="5">
                <a:solidFill>
                  <a:srgbClr val="FFFFFF"/>
                </a:solidFill>
                <a:latin typeface="Arial"/>
                <a:cs typeface="Arial"/>
              </a:rPr>
              <a:t>8</a:t>
            </a:fld>
            <a:endParaRPr sz="4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Sabrina Araújo</dc:creator>
  <dc:title>Sem título-1</dc:title>
  <dcterms:created xsi:type="dcterms:W3CDTF">2019-05-28T11:01:14Z</dcterms:created>
  <dcterms:modified xsi:type="dcterms:W3CDTF">2019-05-28T11:01:14Z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2017-05-16T00:00:00Z</vt:filetime>
  </property>
  <property fmtid="{D5CDD505-2E9C-101B-9397-08002B2CF9AE}" pid="3" name="Creator">
    <vt:lpwstr>CorelDRAW X8</vt:lpwstr>
  </property>
  <property fmtid="{D5CDD505-2E9C-101B-9397-08002B2CF9AE}" pid="4" name="LastSaved">
    <vt:filetime>2019-05-28T00:00:00Z</vt:filetime>
  </property>
</Properties>
</file>